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8"/>
  </p:notesMasterIdLst>
  <p:sldIdLst>
    <p:sldId id="256" r:id="rId2"/>
    <p:sldId id="257" r:id="rId3"/>
    <p:sldId id="258" r:id="rId4"/>
    <p:sldId id="259" r:id="rId5"/>
    <p:sldId id="268" r:id="rId6"/>
    <p:sldId id="260" r:id="rId7"/>
    <p:sldId id="261" r:id="rId8"/>
    <p:sldId id="271" r:id="rId9"/>
    <p:sldId id="272" r:id="rId10"/>
    <p:sldId id="267" r:id="rId11"/>
    <p:sldId id="269" r:id="rId12"/>
    <p:sldId id="262" r:id="rId13"/>
    <p:sldId id="263" r:id="rId14"/>
    <p:sldId id="264" r:id="rId15"/>
    <p:sldId id="265" r:id="rId16"/>
    <p:sldId id="26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65" d="100"/>
          <a:sy n="65" d="100"/>
        </p:scale>
        <p:origin x="64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937F1-3B5A-499F-B7AA-EF5CDCFC0491}"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ZW"/>
        </a:p>
      </dgm:t>
    </dgm:pt>
    <dgm:pt modelId="{8545D7D8-A5B0-49D0-802B-49DF43516D1F}">
      <dgm:prSet phldrT="[Text]"/>
      <dgm:spPr/>
      <dgm:t>
        <a:bodyPr/>
        <a:lstStyle/>
        <a:p>
          <a:r>
            <a:rPr lang="en-ZW" dirty="0" smtClean="0">
              <a:latin typeface="Tahoma" pitchFamily="34" charset="0"/>
              <a:ea typeface="Tahoma" pitchFamily="34" charset="0"/>
              <a:cs typeface="Tahoma" pitchFamily="34" charset="0"/>
            </a:rPr>
            <a:t>Vision </a:t>
          </a:r>
          <a:endParaRPr lang="en-ZW" dirty="0">
            <a:latin typeface="Tahoma" pitchFamily="34" charset="0"/>
            <a:ea typeface="Tahoma" pitchFamily="34" charset="0"/>
            <a:cs typeface="Tahoma" pitchFamily="34" charset="0"/>
          </a:endParaRPr>
        </a:p>
      </dgm:t>
    </dgm:pt>
    <dgm:pt modelId="{AE6B55C1-366E-45B1-B75A-7B69E4B2B955}" type="parTrans" cxnId="{EBD635E8-3D4F-4817-9BE4-254A1ECE3A03}">
      <dgm:prSet/>
      <dgm:spPr/>
      <dgm:t>
        <a:bodyPr/>
        <a:lstStyle/>
        <a:p>
          <a:endParaRPr lang="en-ZW"/>
        </a:p>
      </dgm:t>
    </dgm:pt>
    <dgm:pt modelId="{04A3647D-6D34-42F3-918A-2BC4D45E0A35}" type="sibTrans" cxnId="{EBD635E8-3D4F-4817-9BE4-254A1ECE3A03}">
      <dgm:prSet/>
      <dgm:spPr/>
      <dgm:t>
        <a:bodyPr/>
        <a:lstStyle/>
        <a:p>
          <a:endParaRPr lang="en-ZW"/>
        </a:p>
      </dgm:t>
    </dgm:pt>
    <dgm:pt modelId="{EC47F34B-99AA-4640-959B-32810975E575}">
      <dgm:prSet phldrT="[Text]"/>
      <dgm:spPr/>
      <dgm:t>
        <a:bodyPr/>
        <a:lstStyle/>
        <a:p>
          <a:r>
            <a:rPr lang="en-US" dirty="0" smtClean="0">
              <a:solidFill>
                <a:schemeClr val="tx1"/>
              </a:solidFill>
              <a:latin typeface="Tahoma" pitchFamily="34" charset="0"/>
              <a:ea typeface="Tahoma" pitchFamily="34" charset="0"/>
              <a:cs typeface="Tahoma" pitchFamily="34" charset="0"/>
            </a:rPr>
            <a:t>A modern City by 2030.</a:t>
          </a:r>
          <a:endParaRPr lang="en-ZW" dirty="0">
            <a:solidFill>
              <a:schemeClr val="tx1"/>
            </a:solidFill>
            <a:latin typeface="Tahoma" pitchFamily="34" charset="0"/>
            <a:ea typeface="Tahoma" pitchFamily="34" charset="0"/>
            <a:cs typeface="Tahoma" pitchFamily="34" charset="0"/>
          </a:endParaRPr>
        </a:p>
      </dgm:t>
    </dgm:pt>
    <dgm:pt modelId="{61EE64E7-DC5C-4222-B9AC-446695B1F1CD}" type="parTrans" cxnId="{01FC7A48-3593-4F59-B36E-E5A4BA2FB2F3}">
      <dgm:prSet/>
      <dgm:spPr/>
      <dgm:t>
        <a:bodyPr/>
        <a:lstStyle/>
        <a:p>
          <a:endParaRPr lang="en-ZW"/>
        </a:p>
      </dgm:t>
    </dgm:pt>
    <dgm:pt modelId="{35287014-7184-4C93-AD60-FB84A5A139FE}" type="sibTrans" cxnId="{01FC7A48-3593-4F59-B36E-E5A4BA2FB2F3}">
      <dgm:prSet/>
      <dgm:spPr/>
      <dgm:t>
        <a:bodyPr/>
        <a:lstStyle/>
        <a:p>
          <a:endParaRPr lang="en-ZW"/>
        </a:p>
      </dgm:t>
    </dgm:pt>
    <dgm:pt modelId="{40813B47-8DAF-47FB-BC0C-411BE53234DB}">
      <dgm:prSet phldrT="[Text]"/>
      <dgm:spPr/>
      <dgm:t>
        <a:bodyPr/>
        <a:lstStyle/>
        <a:p>
          <a:r>
            <a:rPr lang="en-US" dirty="0" smtClean="0">
              <a:latin typeface="Tahoma" pitchFamily="34" charset="0"/>
              <a:ea typeface="Tahoma" pitchFamily="34" charset="0"/>
              <a:cs typeface="Tahoma" pitchFamily="34" charset="0"/>
            </a:rPr>
            <a:t>Mission Statement </a:t>
          </a:r>
          <a:endParaRPr lang="en-ZW" dirty="0">
            <a:latin typeface="Tahoma" pitchFamily="34" charset="0"/>
            <a:ea typeface="Tahoma" pitchFamily="34" charset="0"/>
            <a:cs typeface="Tahoma" pitchFamily="34" charset="0"/>
          </a:endParaRPr>
        </a:p>
      </dgm:t>
    </dgm:pt>
    <dgm:pt modelId="{C63C01C2-CA28-4F1F-8CB6-48872ACAFC8A}" type="parTrans" cxnId="{F2AEB45D-BAAC-4F1A-95D1-0812B6F51C78}">
      <dgm:prSet/>
      <dgm:spPr/>
      <dgm:t>
        <a:bodyPr/>
        <a:lstStyle/>
        <a:p>
          <a:endParaRPr lang="en-ZW"/>
        </a:p>
      </dgm:t>
    </dgm:pt>
    <dgm:pt modelId="{AD6DAE51-6420-4052-9819-CB8204305A84}" type="sibTrans" cxnId="{F2AEB45D-BAAC-4F1A-95D1-0812B6F51C78}">
      <dgm:prSet/>
      <dgm:spPr/>
      <dgm:t>
        <a:bodyPr/>
        <a:lstStyle/>
        <a:p>
          <a:endParaRPr lang="en-ZW"/>
        </a:p>
      </dgm:t>
    </dgm:pt>
    <dgm:pt modelId="{79368939-60A7-4228-B2F7-43E07452E37F}">
      <dgm:prSet phldrT="[Text]"/>
      <dgm:spPr/>
      <dgm:t>
        <a:bodyPr/>
        <a:lstStyle/>
        <a:p>
          <a:r>
            <a:rPr lang="en-US" dirty="0" smtClean="0">
              <a:latin typeface="Tahoma" pitchFamily="34" charset="0"/>
              <a:ea typeface="Tahoma" pitchFamily="34" charset="0"/>
              <a:cs typeface="Tahoma" pitchFamily="34" charset="0"/>
            </a:rPr>
            <a:t>Core Values</a:t>
          </a:r>
          <a:endParaRPr lang="en-ZW" dirty="0">
            <a:latin typeface="Tahoma" pitchFamily="34" charset="0"/>
            <a:ea typeface="Tahoma" pitchFamily="34" charset="0"/>
            <a:cs typeface="Tahoma" pitchFamily="34" charset="0"/>
          </a:endParaRPr>
        </a:p>
      </dgm:t>
    </dgm:pt>
    <dgm:pt modelId="{BF93C5D1-808D-42B6-B138-4857E07CB94A}" type="parTrans" cxnId="{58243F8B-04A0-4FF1-AFE7-DB3A11522C48}">
      <dgm:prSet/>
      <dgm:spPr/>
      <dgm:t>
        <a:bodyPr/>
        <a:lstStyle/>
        <a:p>
          <a:endParaRPr lang="en-ZW"/>
        </a:p>
      </dgm:t>
    </dgm:pt>
    <dgm:pt modelId="{6869EA3B-AEE5-40BF-B106-AB35905495E8}" type="sibTrans" cxnId="{58243F8B-04A0-4FF1-AFE7-DB3A11522C48}">
      <dgm:prSet/>
      <dgm:spPr/>
      <dgm:t>
        <a:bodyPr/>
        <a:lstStyle/>
        <a:p>
          <a:endParaRPr lang="en-ZW"/>
        </a:p>
      </dgm:t>
    </dgm:pt>
    <dgm:pt modelId="{BB6FF73B-2662-46FD-B632-67F9506E2112}">
      <dgm:prSet/>
      <dgm:spPr/>
      <dgm:t>
        <a:bodyPr/>
        <a:lstStyle/>
        <a:p>
          <a:r>
            <a:rPr lang="en-US" dirty="0" smtClean="0">
              <a:solidFill>
                <a:schemeClr val="tx1"/>
              </a:solidFill>
              <a:latin typeface="Tahoma" pitchFamily="34" charset="0"/>
              <a:ea typeface="Tahoma" pitchFamily="34" charset="0"/>
              <a:cs typeface="Tahoma" pitchFamily="34" charset="0"/>
            </a:rPr>
            <a:t>To provide municipal service delivery.</a:t>
          </a:r>
          <a:endParaRPr lang="en-ZW" dirty="0">
            <a:solidFill>
              <a:schemeClr val="tx1"/>
            </a:solidFill>
            <a:latin typeface="Tahoma" pitchFamily="34" charset="0"/>
            <a:ea typeface="Tahoma" pitchFamily="34" charset="0"/>
            <a:cs typeface="Tahoma" pitchFamily="34" charset="0"/>
          </a:endParaRPr>
        </a:p>
      </dgm:t>
    </dgm:pt>
    <dgm:pt modelId="{B194E02D-33B4-42BB-8547-DD95CF52306C}" type="parTrans" cxnId="{B83BA3CC-8F7E-496C-BD5A-2FFA422F5E38}">
      <dgm:prSet/>
      <dgm:spPr/>
      <dgm:t>
        <a:bodyPr/>
        <a:lstStyle/>
        <a:p>
          <a:endParaRPr lang="en-ZW"/>
        </a:p>
      </dgm:t>
    </dgm:pt>
    <dgm:pt modelId="{D62EFB11-4A8C-46B4-9B1F-5DA04D68B830}" type="sibTrans" cxnId="{B83BA3CC-8F7E-496C-BD5A-2FFA422F5E38}">
      <dgm:prSet/>
      <dgm:spPr/>
      <dgm:t>
        <a:bodyPr/>
        <a:lstStyle/>
        <a:p>
          <a:endParaRPr lang="en-ZW"/>
        </a:p>
      </dgm:t>
    </dgm:pt>
    <dgm:pt modelId="{70D876D6-56EA-47E1-8FF9-A9D4D4524141}">
      <dgm:prSet/>
      <dgm:spPr/>
      <dgm:t>
        <a:bodyPr/>
        <a:lstStyle/>
        <a:p>
          <a:pPr algn="just"/>
          <a:r>
            <a:rPr lang="en-US"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Proactiveness</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ZW"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90B9ECF-A498-4E5A-AA1E-C8DB29A43055}" type="parTrans" cxnId="{D91B5697-B1CA-403B-94E9-97BF70E35A08}">
      <dgm:prSet/>
      <dgm:spPr/>
      <dgm:t>
        <a:bodyPr/>
        <a:lstStyle/>
        <a:p>
          <a:endParaRPr lang="en-ZW"/>
        </a:p>
      </dgm:t>
    </dgm:pt>
    <dgm:pt modelId="{79055263-0B06-445C-85F3-E535BC8C6569}" type="sibTrans" cxnId="{D91B5697-B1CA-403B-94E9-97BF70E35A08}">
      <dgm:prSet/>
      <dgm:spPr/>
      <dgm:t>
        <a:bodyPr/>
        <a:lstStyle/>
        <a:p>
          <a:endParaRPr lang="en-ZW"/>
        </a:p>
      </dgm:t>
    </dgm:pt>
    <dgm:pt modelId="{3A92B71F-B553-4400-9CB6-94FA1C78B63B}">
      <dgm:prSet/>
      <dgm:spPr/>
      <dgm:t>
        <a:bodyPr/>
        <a:lstStyle/>
        <a:p>
          <a:pPr algn="just"/>
          <a:r>
            <a:rPr lang="en-US" dirty="0" smtClean="0">
              <a:solidFill>
                <a:schemeClr val="tx1"/>
              </a:solidFill>
              <a:latin typeface="Tahoma" pitchFamily="34" charset="0"/>
              <a:ea typeface="Tahoma" pitchFamily="34" charset="0"/>
              <a:cs typeface="Tahoma" pitchFamily="34" charset="0"/>
            </a:rPr>
            <a:t>Accountability,</a:t>
          </a:r>
          <a:endParaRPr lang="en-ZW" dirty="0">
            <a:solidFill>
              <a:schemeClr val="tx1"/>
            </a:solidFill>
            <a:latin typeface="Tahoma" pitchFamily="34" charset="0"/>
            <a:ea typeface="Tahoma" pitchFamily="34" charset="0"/>
            <a:cs typeface="Tahoma" pitchFamily="34" charset="0"/>
          </a:endParaRPr>
        </a:p>
      </dgm:t>
    </dgm:pt>
    <dgm:pt modelId="{406FA753-69FD-4F24-8961-DCE78BCA7685}" type="parTrans" cxnId="{B30A09D7-F5B3-4B21-8B0B-F5A9849EA8A5}">
      <dgm:prSet/>
      <dgm:spPr/>
      <dgm:t>
        <a:bodyPr/>
        <a:lstStyle/>
        <a:p>
          <a:endParaRPr lang="en-ZW"/>
        </a:p>
      </dgm:t>
    </dgm:pt>
    <dgm:pt modelId="{77598EFD-0B66-4719-9627-B2132438890E}" type="sibTrans" cxnId="{B30A09D7-F5B3-4B21-8B0B-F5A9849EA8A5}">
      <dgm:prSet/>
      <dgm:spPr/>
      <dgm:t>
        <a:bodyPr/>
        <a:lstStyle/>
        <a:p>
          <a:endParaRPr lang="en-ZW"/>
        </a:p>
      </dgm:t>
    </dgm:pt>
    <dgm:pt modelId="{82EFBBCE-DAFC-4E2F-AE6D-C2FE12A6B52F}">
      <dgm:prSet/>
      <dgm:spPr/>
      <dgm:t>
        <a:bodyPr/>
        <a:lstStyle/>
        <a:p>
          <a:pPr algn="just"/>
          <a:r>
            <a:rPr lang="en-US" dirty="0" smtClean="0">
              <a:solidFill>
                <a:schemeClr val="tx1"/>
              </a:solidFill>
              <a:latin typeface="Tahoma" pitchFamily="34" charset="0"/>
              <a:ea typeface="Tahoma" pitchFamily="34" charset="0"/>
              <a:cs typeface="Tahoma" pitchFamily="34" charset="0"/>
            </a:rPr>
            <a:t>Responsiveness,</a:t>
          </a:r>
          <a:endParaRPr lang="en-ZW" dirty="0">
            <a:solidFill>
              <a:schemeClr val="tx1"/>
            </a:solidFill>
          </a:endParaRPr>
        </a:p>
      </dgm:t>
    </dgm:pt>
    <dgm:pt modelId="{8C8F34B4-688D-46AC-9A29-E63CF1CBA21C}" type="parTrans" cxnId="{BE36A36C-3475-4D58-B0EB-779B5783DA2B}">
      <dgm:prSet/>
      <dgm:spPr/>
      <dgm:t>
        <a:bodyPr/>
        <a:lstStyle/>
        <a:p>
          <a:endParaRPr lang="en-ZW"/>
        </a:p>
      </dgm:t>
    </dgm:pt>
    <dgm:pt modelId="{B7DD00D2-D3A4-47AB-86D1-EF2DD4461234}" type="sibTrans" cxnId="{BE36A36C-3475-4D58-B0EB-779B5783DA2B}">
      <dgm:prSet/>
      <dgm:spPr/>
      <dgm:t>
        <a:bodyPr/>
        <a:lstStyle/>
        <a:p>
          <a:endParaRPr lang="en-ZW"/>
        </a:p>
      </dgm:t>
    </dgm:pt>
    <dgm:pt modelId="{05423201-4FCD-46C3-A6FB-53DBAB62C051}">
      <dgm:prSet/>
      <dgm:spPr/>
      <dgm:t>
        <a:bodyPr/>
        <a:lstStyle/>
        <a:p>
          <a:pPr algn="just"/>
          <a:r>
            <a:rPr lang="en-US" dirty="0" smtClean="0">
              <a:solidFill>
                <a:schemeClr val="tx1"/>
              </a:solidFill>
              <a:latin typeface="Tahoma" pitchFamily="34" charset="0"/>
              <a:ea typeface="Tahoma" pitchFamily="34" charset="0"/>
              <a:cs typeface="Tahoma" pitchFamily="34" charset="0"/>
            </a:rPr>
            <a:t>Integrity,</a:t>
          </a:r>
        </a:p>
        <a:p>
          <a:pPr algn="just"/>
          <a:r>
            <a:rPr lang="en-US" dirty="0" smtClean="0">
              <a:solidFill>
                <a:schemeClr val="tx1"/>
              </a:solidFill>
              <a:latin typeface="Tahoma" pitchFamily="34" charset="0"/>
              <a:ea typeface="Tahoma" pitchFamily="34" charset="0"/>
              <a:cs typeface="Tahoma" pitchFamily="34" charset="0"/>
            </a:rPr>
            <a:t>Transparency.</a:t>
          </a:r>
          <a:r>
            <a:rPr lang="en-US" dirty="0" smtClean="0">
              <a:latin typeface="Tahoma" pitchFamily="34" charset="0"/>
              <a:ea typeface="Tahoma" pitchFamily="34" charset="0"/>
              <a:cs typeface="Tahoma" pitchFamily="34" charset="0"/>
            </a:rPr>
            <a:t> </a:t>
          </a:r>
          <a:endParaRPr lang="en-ZW" dirty="0"/>
        </a:p>
      </dgm:t>
    </dgm:pt>
    <dgm:pt modelId="{31EB2903-1AAB-45A6-B191-69213361E710}" type="parTrans" cxnId="{0A2E7D6E-D827-46DC-9B15-7BA0B0884C2C}">
      <dgm:prSet/>
      <dgm:spPr/>
      <dgm:t>
        <a:bodyPr/>
        <a:lstStyle/>
        <a:p>
          <a:endParaRPr lang="en-ZW"/>
        </a:p>
      </dgm:t>
    </dgm:pt>
    <dgm:pt modelId="{B3EBF1AF-B11C-4AB1-B86B-7F1A3DA12C22}" type="sibTrans" cxnId="{0A2E7D6E-D827-46DC-9B15-7BA0B0884C2C}">
      <dgm:prSet/>
      <dgm:spPr/>
      <dgm:t>
        <a:bodyPr/>
        <a:lstStyle/>
        <a:p>
          <a:endParaRPr lang="en-ZW"/>
        </a:p>
      </dgm:t>
    </dgm:pt>
    <dgm:pt modelId="{BA82120E-1380-4372-9AB0-22D98C4E6761}" type="pres">
      <dgm:prSet presAssocID="{ED6937F1-3B5A-499F-B7AA-EF5CDCFC0491}" presName="theList" presStyleCnt="0">
        <dgm:presLayoutVars>
          <dgm:dir/>
          <dgm:animLvl val="lvl"/>
          <dgm:resizeHandles val="exact"/>
        </dgm:presLayoutVars>
      </dgm:prSet>
      <dgm:spPr/>
      <dgm:t>
        <a:bodyPr/>
        <a:lstStyle/>
        <a:p>
          <a:endParaRPr lang="en-ZW"/>
        </a:p>
      </dgm:t>
    </dgm:pt>
    <dgm:pt modelId="{422EB862-5084-468C-A168-8CB085BDC4C5}" type="pres">
      <dgm:prSet presAssocID="{8545D7D8-A5B0-49D0-802B-49DF43516D1F}" presName="compNode" presStyleCnt="0"/>
      <dgm:spPr/>
    </dgm:pt>
    <dgm:pt modelId="{24C315F5-83D6-4340-B241-AB4FE570AD47}" type="pres">
      <dgm:prSet presAssocID="{8545D7D8-A5B0-49D0-802B-49DF43516D1F}" presName="aNode" presStyleLbl="bgShp" presStyleIdx="0" presStyleCnt="3"/>
      <dgm:spPr/>
      <dgm:t>
        <a:bodyPr/>
        <a:lstStyle/>
        <a:p>
          <a:endParaRPr lang="en-ZW"/>
        </a:p>
      </dgm:t>
    </dgm:pt>
    <dgm:pt modelId="{1DB778AD-6064-4102-867C-50EEC603665F}" type="pres">
      <dgm:prSet presAssocID="{8545D7D8-A5B0-49D0-802B-49DF43516D1F}" presName="textNode" presStyleLbl="bgShp" presStyleIdx="0" presStyleCnt="3"/>
      <dgm:spPr/>
      <dgm:t>
        <a:bodyPr/>
        <a:lstStyle/>
        <a:p>
          <a:endParaRPr lang="en-ZW"/>
        </a:p>
      </dgm:t>
    </dgm:pt>
    <dgm:pt modelId="{DEE1879F-35E0-4AB5-978C-14280F0419F0}" type="pres">
      <dgm:prSet presAssocID="{8545D7D8-A5B0-49D0-802B-49DF43516D1F}" presName="compChildNode" presStyleCnt="0"/>
      <dgm:spPr/>
    </dgm:pt>
    <dgm:pt modelId="{5E808AF9-D31B-4363-A7B6-A92A68075429}" type="pres">
      <dgm:prSet presAssocID="{8545D7D8-A5B0-49D0-802B-49DF43516D1F}" presName="theInnerList" presStyleCnt="0"/>
      <dgm:spPr/>
    </dgm:pt>
    <dgm:pt modelId="{1D425B3D-CC74-44B9-A338-508E88B7EC9C}" type="pres">
      <dgm:prSet presAssocID="{EC47F34B-99AA-4640-959B-32810975E575}" presName="childNode" presStyleLbl="node1" presStyleIdx="0" presStyleCnt="6">
        <dgm:presLayoutVars>
          <dgm:bulletEnabled val="1"/>
        </dgm:presLayoutVars>
      </dgm:prSet>
      <dgm:spPr/>
      <dgm:t>
        <a:bodyPr/>
        <a:lstStyle/>
        <a:p>
          <a:endParaRPr lang="en-ZW"/>
        </a:p>
      </dgm:t>
    </dgm:pt>
    <dgm:pt modelId="{0BFF14A0-7F43-4874-BF3A-79F8155A168E}" type="pres">
      <dgm:prSet presAssocID="{8545D7D8-A5B0-49D0-802B-49DF43516D1F}" presName="aSpace" presStyleCnt="0"/>
      <dgm:spPr/>
    </dgm:pt>
    <dgm:pt modelId="{283C13ED-2551-4B47-A6A9-F5A0B652DDC1}" type="pres">
      <dgm:prSet presAssocID="{40813B47-8DAF-47FB-BC0C-411BE53234DB}" presName="compNode" presStyleCnt="0"/>
      <dgm:spPr/>
    </dgm:pt>
    <dgm:pt modelId="{B000E306-2242-42B1-B945-AE886C9B4923}" type="pres">
      <dgm:prSet presAssocID="{40813B47-8DAF-47FB-BC0C-411BE53234DB}" presName="aNode" presStyleLbl="bgShp" presStyleIdx="1" presStyleCnt="3"/>
      <dgm:spPr/>
      <dgm:t>
        <a:bodyPr/>
        <a:lstStyle/>
        <a:p>
          <a:endParaRPr lang="en-ZW"/>
        </a:p>
      </dgm:t>
    </dgm:pt>
    <dgm:pt modelId="{EF72D769-FEDF-41B7-BCDD-6EE8D8C65B70}" type="pres">
      <dgm:prSet presAssocID="{40813B47-8DAF-47FB-BC0C-411BE53234DB}" presName="textNode" presStyleLbl="bgShp" presStyleIdx="1" presStyleCnt="3"/>
      <dgm:spPr/>
      <dgm:t>
        <a:bodyPr/>
        <a:lstStyle/>
        <a:p>
          <a:endParaRPr lang="en-ZW"/>
        </a:p>
      </dgm:t>
    </dgm:pt>
    <dgm:pt modelId="{AB229FC8-1454-4B08-A5B8-A4DC78D2E04B}" type="pres">
      <dgm:prSet presAssocID="{40813B47-8DAF-47FB-BC0C-411BE53234DB}" presName="compChildNode" presStyleCnt="0"/>
      <dgm:spPr/>
    </dgm:pt>
    <dgm:pt modelId="{2448695B-E8C7-4F59-85FE-9C51D79E0D85}" type="pres">
      <dgm:prSet presAssocID="{40813B47-8DAF-47FB-BC0C-411BE53234DB}" presName="theInnerList" presStyleCnt="0"/>
      <dgm:spPr/>
    </dgm:pt>
    <dgm:pt modelId="{982AD162-31AA-4559-AE24-B3E6BFDBD9B3}" type="pres">
      <dgm:prSet presAssocID="{BB6FF73B-2662-46FD-B632-67F9506E2112}" presName="childNode" presStyleLbl="node1" presStyleIdx="1" presStyleCnt="6">
        <dgm:presLayoutVars>
          <dgm:bulletEnabled val="1"/>
        </dgm:presLayoutVars>
      </dgm:prSet>
      <dgm:spPr/>
      <dgm:t>
        <a:bodyPr/>
        <a:lstStyle/>
        <a:p>
          <a:endParaRPr lang="en-ZW"/>
        </a:p>
      </dgm:t>
    </dgm:pt>
    <dgm:pt modelId="{D55FA940-AEEA-4D6D-A486-29D24B764A04}" type="pres">
      <dgm:prSet presAssocID="{40813B47-8DAF-47FB-BC0C-411BE53234DB}" presName="aSpace" presStyleCnt="0"/>
      <dgm:spPr/>
    </dgm:pt>
    <dgm:pt modelId="{96831F22-3CE1-4128-BAE0-0E62E3E953A3}" type="pres">
      <dgm:prSet presAssocID="{79368939-60A7-4228-B2F7-43E07452E37F}" presName="compNode" presStyleCnt="0"/>
      <dgm:spPr/>
    </dgm:pt>
    <dgm:pt modelId="{A2E833A8-2566-47B1-ABFB-D851777F9125}" type="pres">
      <dgm:prSet presAssocID="{79368939-60A7-4228-B2F7-43E07452E37F}" presName="aNode" presStyleLbl="bgShp" presStyleIdx="2" presStyleCnt="3"/>
      <dgm:spPr/>
      <dgm:t>
        <a:bodyPr/>
        <a:lstStyle/>
        <a:p>
          <a:endParaRPr lang="en-ZW"/>
        </a:p>
      </dgm:t>
    </dgm:pt>
    <dgm:pt modelId="{72CB7CC7-C814-4993-967E-4A4411AA3A3E}" type="pres">
      <dgm:prSet presAssocID="{79368939-60A7-4228-B2F7-43E07452E37F}" presName="textNode" presStyleLbl="bgShp" presStyleIdx="2" presStyleCnt="3"/>
      <dgm:spPr/>
      <dgm:t>
        <a:bodyPr/>
        <a:lstStyle/>
        <a:p>
          <a:endParaRPr lang="en-ZW"/>
        </a:p>
      </dgm:t>
    </dgm:pt>
    <dgm:pt modelId="{C5C331D2-414F-4D81-B8DA-E854B6BB1C3E}" type="pres">
      <dgm:prSet presAssocID="{79368939-60A7-4228-B2F7-43E07452E37F}" presName="compChildNode" presStyleCnt="0"/>
      <dgm:spPr/>
    </dgm:pt>
    <dgm:pt modelId="{83ED5072-E70B-4FA4-BB9C-4DF99EC96E74}" type="pres">
      <dgm:prSet presAssocID="{79368939-60A7-4228-B2F7-43E07452E37F}" presName="theInnerList" presStyleCnt="0"/>
      <dgm:spPr/>
    </dgm:pt>
    <dgm:pt modelId="{2F196A52-0082-4702-9F4A-13B947A9E935}" type="pres">
      <dgm:prSet presAssocID="{70D876D6-56EA-47E1-8FF9-A9D4D4524141}" presName="childNode" presStyleLbl="node1" presStyleIdx="2" presStyleCnt="6">
        <dgm:presLayoutVars>
          <dgm:bulletEnabled val="1"/>
        </dgm:presLayoutVars>
      </dgm:prSet>
      <dgm:spPr/>
      <dgm:t>
        <a:bodyPr/>
        <a:lstStyle/>
        <a:p>
          <a:endParaRPr lang="en-ZW"/>
        </a:p>
      </dgm:t>
    </dgm:pt>
    <dgm:pt modelId="{DD8599D6-49A8-4FAE-BE28-C7F29FE2CF91}" type="pres">
      <dgm:prSet presAssocID="{70D876D6-56EA-47E1-8FF9-A9D4D4524141}" presName="aSpace2" presStyleCnt="0"/>
      <dgm:spPr/>
    </dgm:pt>
    <dgm:pt modelId="{64051D2E-E475-4CF8-9C85-D71A07D5955F}" type="pres">
      <dgm:prSet presAssocID="{3A92B71F-B553-4400-9CB6-94FA1C78B63B}" presName="childNode" presStyleLbl="node1" presStyleIdx="3" presStyleCnt="6">
        <dgm:presLayoutVars>
          <dgm:bulletEnabled val="1"/>
        </dgm:presLayoutVars>
      </dgm:prSet>
      <dgm:spPr/>
      <dgm:t>
        <a:bodyPr/>
        <a:lstStyle/>
        <a:p>
          <a:endParaRPr lang="en-ZW"/>
        </a:p>
      </dgm:t>
    </dgm:pt>
    <dgm:pt modelId="{B2A7F32B-A1D4-415F-91ED-DD9D94071A61}" type="pres">
      <dgm:prSet presAssocID="{3A92B71F-B553-4400-9CB6-94FA1C78B63B}" presName="aSpace2" presStyleCnt="0"/>
      <dgm:spPr/>
    </dgm:pt>
    <dgm:pt modelId="{0EDD7B09-AC71-4C4C-8E7E-BAA94C7FE3DF}" type="pres">
      <dgm:prSet presAssocID="{82EFBBCE-DAFC-4E2F-AE6D-C2FE12A6B52F}" presName="childNode" presStyleLbl="node1" presStyleIdx="4" presStyleCnt="6">
        <dgm:presLayoutVars>
          <dgm:bulletEnabled val="1"/>
        </dgm:presLayoutVars>
      </dgm:prSet>
      <dgm:spPr/>
      <dgm:t>
        <a:bodyPr/>
        <a:lstStyle/>
        <a:p>
          <a:endParaRPr lang="en-ZW"/>
        </a:p>
      </dgm:t>
    </dgm:pt>
    <dgm:pt modelId="{3D47ADBB-66F3-4CC0-B9E3-38D97ACE0B7C}" type="pres">
      <dgm:prSet presAssocID="{82EFBBCE-DAFC-4E2F-AE6D-C2FE12A6B52F}" presName="aSpace2" presStyleCnt="0"/>
      <dgm:spPr/>
    </dgm:pt>
    <dgm:pt modelId="{807590DC-F420-41E8-9861-254E1EB03DEC}" type="pres">
      <dgm:prSet presAssocID="{05423201-4FCD-46C3-A6FB-53DBAB62C051}" presName="childNode" presStyleLbl="node1" presStyleIdx="5" presStyleCnt="6" custScaleY="142041" custLinFactNeighborX="-928" custLinFactNeighborY="45434">
        <dgm:presLayoutVars>
          <dgm:bulletEnabled val="1"/>
        </dgm:presLayoutVars>
      </dgm:prSet>
      <dgm:spPr/>
      <dgm:t>
        <a:bodyPr/>
        <a:lstStyle/>
        <a:p>
          <a:endParaRPr lang="en-ZW"/>
        </a:p>
      </dgm:t>
    </dgm:pt>
  </dgm:ptLst>
  <dgm:cxnLst>
    <dgm:cxn modelId="{3C633AC2-8C99-44DE-8A70-354B5A44EC51}" type="presOf" srcId="{BB6FF73B-2662-46FD-B632-67F9506E2112}" destId="{982AD162-31AA-4559-AE24-B3E6BFDBD9B3}" srcOrd="0" destOrd="0" presId="urn:microsoft.com/office/officeart/2005/8/layout/lProcess2"/>
    <dgm:cxn modelId="{2908FB58-AF06-40E2-91BD-24A1C8B745BB}" type="presOf" srcId="{EC47F34B-99AA-4640-959B-32810975E575}" destId="{1D425B3D-CC74-44B9-A338-508E88B7EC9C}" srcOrd="0" destOrd="0" presId="urn:microsoft.com/office/officeart/2005/8/layout/lProcess2"/>
    <dgm:cxn modelId="{B30A09D7-F5B3-4B21-8B0B-F5A9849EA8A5}" srcId="{79368939-60A7-4228-B2F7-43E07452E37F}" destId="{3A92B71F-B553-4400-9CB6-94FA1C78B63B}" srcOrd="1" destOrd="0" parTransId="{406FA753-69FD-4F24-8961-DCE78BCA7685}" sibTransId="{77598EFD-0B66-4719-9627-B2132438890E}"/>
    <dgm:cxn modelId="{D77360FA-14E2-45FB-9AA2-90F22661F95B}" type="presOf" srcId="{ED6937F1-3B5A-499F-B7AA-EF5CDCFC0491}" destId="{BA82120E-1380-4372-9AB0-22D98C4E6761}" srcOrd="0" destOrd="0" presId="urn:microsoft.com/office/officeart/2005/8/layout/lProcess2"/>
    <dgm:cxn modelId="{DBD01EA5-9CA6-4DD7-8B94-B69B85EF1565}" type="presOf" srcId="{3A92B71F-B553-4400-9CB6-94FA1C78B63B}" destId="{64051D2E-E475-4CF8-9C85-D71A07D5955F}" srcOrd="0" destOrd="0" presId="urn:microsoft.com/office/officeart/2005/8/layout/lProcess2"/>
    <dgm:cxn modelId="{947F6E17-A641-460A-9003-969C938ABF39}" type="presOf" srcId="{8545D7D8-A5B0-49D0-802B-49DF43516D1F}" destId="{24C315F5-83D6-4340-B241-AB4FE570AD47}" srcOrd="0" destOrd="0" presId="urn:microsoft.com/office/officeart/2005/8/layout/lProcess2"/>
    <dgm:cxn modelId="{8C13BF1E-ACF7-4B32-8757-32807A0168D9}" type="presOf" srcId="{40813B47-8DAF-47FB-BC0C-411BE53234DB}" destId="{EF72D769-FEDF-41B7-BCDD-6EE8D8C65B70}" srcOrd="1" destOrd="0" presId="urn:microsoft.com/office/officeart/2005/8/layout/lProcess2"/>
    <dgm:cxn modelId="{91864E42-6BD2-4134-80FE-37F7A1403D81}" type="presOf" srcId="{79368939-60A7-4228-B2F7-43E07452E37F}" destId="{72CB7CC7-C814-4993-967E-4A4411AA3A3E}" srcOrd="1" destOrd="0" presId="urn:microsoft.com/office/officeart/2005/8/layout/lProcess2"/>
    <dgm:cxn modelId="{3AADDF29-DC24-4E41-BA07-F9C9918164D2}" type="presOf" srcId="{05423201-4FCD-46C3-A6FB-53DBAB62C051}" destId="{807590DC-F420-41E8-9861-254E1EB03DEC}" srcOrd="0" destOrd="0" presId="urn:microsoft.com/office/officeart/2005/8/layout/lProcess2"/>
    <dgm:cxn modelId="{30D9C33E-B689-4E17-BC64-457C6613DF3B}" type="presOf" srcId="{70D876D6-56EA-47E1-8FF9-A9D4D4524141}" destId="{2F196A52-0082-4702-9F4A-13B947A9E935}" srcOrd="0" destOrd="0" presId="urn:microsoft.com/office/officeart/2005/8/layout/lProcess2"/>
    <dgm:cxn modelId="{0A2E7D6E-D827-46DC-9B15-7BA0B0884C2C}" srcId="{79368939-60A7-4228-B2F7-43E07452E37F}" destId="{05423201-4FCD-46C3-A6FB-53DBAB62C051}" srcOrd="3" destOrd="0" parTransId="{31EB2903-1AAB-45A6-B191-69213361E710}" sibTransId="{B3EBF1AF-B11C-4AB1-B86B-7F1A3DA12C22}"/>
    <dgm:cxn modelId="{F2AEB45D-BAAC-4F1A-95D1-0812B6F51C78}" srcId="{ED6937F1-3B5A-499F-B7AA-EF5CDCFC0491}" destId="{40813B47-8DAF-47FB-BC0C-411BE53234DB}" srcOrd="1" destOrd="0" parTransId="{C63C01C2-CA28-4F1F-8CB6-48872ACAFC8A}" sibTransId="{AD6DAE51-6420-4052-9819-CB8204305A84}"/>
    <dgm:cxn modelId="{01FC7A48-3593-4F59-B36E-E5A4BA2FB2F3}" srcId="{8545D7D8-A5B0-49D0-802B-49DF43516D1F}" destId="{EC47F34B-99AA-4640-959B-32810975E575}" srcOrd="0" destOrd="0" parTransId="{61EE64E7-DC5C-4222-B9AC-446695B1F1CD}" sibTransId="{35287014-7184-4C93-AD60-FB84A5A139FE}"/>
    <dgm:cxn modelId="{EBD635E8-3D4F-4817-9BE4-254A1ECE3A03}" srcId="{ED6937F1-3B5A-499F-B7AA-EF5CDCFC0491}" destId="{8545D7D8-A5B0-49D0-802B-49DF43516D1F}" srcOrd="0" destOrd="0" parTransId="{AE6B55C1-366E-45B1-B75A-7B69E4B2B955}" sibTransId="{04A3647D-6D34-42F3-918A-2BC4D45E0A35}"/>
    <dgm:cxn modelId="{B83BA3CC-8F7E-496C-BD5A-2FFA422F5E38}" srcId="{40813B47-8DAF-47FB-BC0C-411BE53234DB}" destId="{BB6FF73B-2662-46FD-B632-67F9506E2112}" srcOrd="0" destOrd="0" parTransId="{B194E02D-33B4-42BB-8547-DD95CF52306C}" sibTransId="{D62EFB11-4A8C-46B4-9B1F-5DA04D68B830}"/>
    <dgm:cxn modelId="{58243F8B-04A0-4FF1-AFE7-DB3A11522C48}" srcId="{ED6937F1-3B5A-499F-B7AA-EF5CDCFC0491}" destId="{79368939-60A7-4228-B2F7-43E07452E37F}" srcOrd="2" destOrd="0" parTransId="{BF93C5D1-808D-42B6-B138-4857E07CB94A}" sibTransId="{6869EA3B-AEE5-40BF-B106-AB35905495E8}"/>
    <dgm:cxn modelId="{C6260E78-5C3F-4863-837E-3B2B053DF877}" type="presOf" srcId="{82EFBBCE-DAFC-4E2F-AE6D-C2FE12A6B52F}" destId="{0EDD7B09-AC71-4C4C-8E7E-BAA94C7FE3DF}" srcOrd="0" destOrd="0" presId="urn:microsoft.com/office/officeart/2005/8/layout/lProcess2"/>
    <dgm:cxn modelId="{C41E9926-0357-41C0-BE98-16C7CEAD5A55}" type="presOf" srcId="{40813B47-8DAF-47FB-BC0C-411BE53234DB}" destId="{B000E306-2242-42B1-B945-AE886C9B4923}" srcOrd="0" destOrd="0" presId="urn:microsoft.com/office/officeart/2005/8/layout/lProcess2"/>
    <dgm:cxn modelId="{5BE4A07C-85FE-4202-854D-392C1CE8C735}" type="presOf" srcId="{8545D7D8-A5B0-49D0-802B-49DF43516D1F}" destId="{1DB778AD-6064-4102-867C-50EEC603665F}" srcOrd="1" destOrd="0" presId="urn:microsoft.com/office/officeart/2005/8/layout/lProcess2"/>
    <dgm:cxn modelId="{D91B5697-B1CA-403B-94E9-97BF70E35A08}" srcId="{79368939-60A7-4228-B2F7-43E07452E37F}" destId="{70D876D6-56EA-47E1-8FF9-A9D4D4524141}" srcOrd="0" destOrd="0" parTransId="{D90B9ECF-A498-4E5A-AA1E-C8DB29A43055}" sibTransId="{79055263-0B06-445C-85F3-E535BC8C6569}"/>
    <dgm:cxn modelId="{4E3B9A10-080E-4C4E-89B5-A57754D07767}" type="presOf" srcId="{79368939-60A7-4228-B2F7-43E07452E37F}" destId="{A2E833A8-2566-47B1-ABFB-D851777F9125}" srcOrd="0" destOrd="0" presId="urn:microsoft.com/office/officeart/2005/8/layout/lProcess2"/>
    <dgm:cxn modelId="{BE36A36C-3475-4D58-B0EB-779B5783DA2B}" srcId="{79368939-60A7-4228-B2F7-43E07452E37F}" destId="{82EFBBCE-DAFC-4E2F-AE6D-C2FE12A6B52F}" srcOrd="2" destOrd="0" parTransId="{8C8F34B4-688D-46AC-9A29-E63CF1CBA21C}" sibTransId="{B7DD00D2-D3A4-47AB-86D1-EF2DD4461234}"/>
    <dgm:cxn modelId="{CC988029-C3F1-475C-9889-F680CF53E509}" type="presParOf" srcId="{BA82120E-1380-4372-9AB0-22D98C4E6761}" destId="{422EB862-5084-468C-A168-8CB085BDC4C5}" srcOrd="0" destOrd="0" presId="urn:microsoft.com/office/officeart/2005/8/layout/lProcess2"/>
    <dgm:cxn modelId="{CE22871B-84EA-465C-A851-B16593AE106E}" type="presParOf" srcId="{422EB862-5084-468C-A168-8CB085BDC4C5}" destId="{24C315F5-83D6-4340-B241-AB4FE570AD47}" srcOrd="0" destOrd="0" presId="urn:microsoft.com/office/officeart/2005/8/layout/lProcess2"/>
    <dgm:cxn modelId="{6E3C7811-081D-40FA-AA7F-CECB513CDC78}" type="presParOf" srcId="{422EB862-5084-468C-A168-8CB085BDC4C5}" destId="{1DB778AD-6064-4102-867C-50EEC603665F}" srcOrd="1" destOrd="0" presId="urn:microsoft.com/office/officeart/2005/8/layout/lProcess2"/>
    <dgm:cxn modelId="{3E16C4E0-60B2-4734-A8CA-30C140268DE4}" type="presParOf" srcId="{422EB862-5084-468C-A168-8CB085BDC4C5}" destId="{DEE1879F-35E0-4AB5-978C-14280F0419F0}" srcOrd="2" destOrd="0" presId="urn:microsoft.com/office/officeart/2005/8/layout/lProcess2"/>
    <dgm:cxn modelId="{9B739F35-BF39-4DCF-A8A3-CF8287FC081C}" type="presParOf" srcId="{DEE1879F-35E0-4AB5-978C-14280F0419F0}" destId="{5E808AF9-D31B-4363-A7B6-A92A68075429}" srcOrd="0" destOrd="0" presId="urn:microsoft.com/office/officeart/2005/8/layout/lProcess2"/>
    <dgm:cxn modelId="{313D1B2C-B4DC-44A4-AECE-F9775A474BF3}" type="presParOf" srcId="{5E808AF9-D31B-4363-A7B6-A92A68075429}" destId="{1D425B3D-CC74-44B9-A338-508E88B7EC9C}" srcOrd="0" destOrd="0" presId="urn:microsoft.com/office/officeart/2005/8/layout/lProcess2"/>
    <dgm:cxn modelId="{E887383B-B65C-4A60-AFC8-377174740369}" type="presParOf" srcId="{BA82120E-1380-4372-9AB0-22D98C4E6761}" destId="{0BFF14A0-7F43-4874-BF3A-79F8155A168E}" srcOrd="1" destOrd="0" presId="urn:microsoft.com/office/officeart/2005/8/layout/lProcess2"/>
    <dgm:cxn modelId="{3C99D118-7E24-4ECB-998F-9C2EBE69D037}" type="presParOf" srcId="{BA82120E-1380-4372-9AB0-22D98C4E6761}" destId="{283C13ED-2551-4B47-A6A9-F5A0B652DDC1}" srcOrd="2" destOrd="0" presId="urn:microsoft.com/office/officeart/2005/8/layout/lProcess2"/>
    <dgm:cxn modelId="{14F37447-19F7-4278-B7F2-ED1B007F0EFD}" type="presParOf" srcId="{283C13ED-2551-4B47-A6A9-F5A0B652DDC1}" destId="{B000E306-2242-42B1-B945-AE886C9B4923}" srcOrd="0" destOrd="0" presId="urn:microsoft.com/office/officeart/2005/8/layout/lProcess2"/>
    <dgm:cxn modelId="{5CC66827-8929-43FA-9B9D-C2472347B053}" type="presParOf" srcId="{283C13ED-2551-4B47-A6A9-F5A0B652DDC1}" destId="{EF72D769-FEDF-41B7-BCDD-6EE8D8C65B70}" srcOrd="1" destOrd="0" presId="urn:microsoft.com/office/officeart/2005/8/layout/lProcess2"/>
    <dgm:cxn modelId="{EA694292-072B-47F9-9039-4343136713F5}" type="presParOf" srcId="{283C13ED-2551-4B47-A6A9-F5A0B652DDC1}" destId="{AB229FC8-1454-4B08-A5B8-A4DC78D2E04B}" srcOrd="2" destOrd="0" presId="urn:microsoft.com/office/officeart/2005/8/layout/lProcess2"/>
    <dgm:cxn modelId="{DDCA1915-BEF9-4531-8D30-36BE1733303C}" type="presParOf" srcId="{AB229FC8-1454-4B08-A5B8-A4DC78D2E04B}" destId="{2448695B-E8C7-4F59-85FE-9C51D79E0D85}" srcOrd="0" destOrd="0" presId="urn:microsoft.com/office/officeart/2005/8/layout/lProcess2"/>
    <dgm:cxn modelId="{D8794481-E1B1-49A7-BFF7-21C76891C733}" type="presParOf" srcId="{2448695B-E8C7-4F59-85FE-9C51D79E0D85}" destId="{982AD162-31AA-4559-AE24-B3E6BFDBD9B3}" srcOrd="0" destOrd="0" presId="urn:microsoft.com/office/officeart/2005/8/layout/lProcess2"/>
    <dgm:cxn modelId="{22553B28-10B4-4FB3-82A2-43168AEF931D}" type="presParOf" srcId="{BA82120E-1380-4372-9AB0-22D98C4E6761}" destId="{D55FA940-AEEA-4D6D-A486-29D24B764A04}" srcOrd="3" destOrd="0" presId="urn:microsoft.com/office/officeart/2005/8/layout/lProcess2"/>
    <dgm:cxn modelId="{11196059-C58F-4F17-B91E-0C5D2B1B6BDD}" type="presParOf" srcId="{BA82120E-1380-4372-9AB0-22D98C4E6761}" destId="{96831F22-3CE1-4128-BAE0-0E62E3E953A3}" srcOrd="4" destOrd="0" presId="urn:microsoft.com/office/officeart/2005/8/layout/lProcess2"/>
    <dgm:cxn modelId="{8247DD67-320B-4509-B128-D4CF39C82215}" type="presParOf" srcId="{96831F22-3CE1-4128-BAE0-0E62E3E953A3}" destId="{A2E833A8-2566-47B1-ABFB-D851777F9125}" srcOrd="0" destOrd="0" presId="urn:microsoft.com/office/officeart/2005/8/layout/lProcess2"/>
    <dgm:cxn modelId="{ACFBAA26-2890-49EA-B9DB-0182CBE14CE6}" type="presParOf" srcId="{96831F22-3CE1-4128-BAE0-0E62E3E953A3}" destId="{72CB7CC7-C814-4993-967E-4A4411AA3A3E}" srcOrd="1" destOrd="0" presId="urn:microsoft.com/office/officeart/2005/8/layout/lProcess2"/>
    <dgm:cxn modelId="{F9893E67-8915-4F95-946C-3473B7016906}" type="presParOf" srcId="{96831F22-3CE1-4128-BAE0-0E62E3E953A3}" destId="{C5C331D2-414F-4D81-B8DA-E854B6BB1C3E}" srcOrd="2" destOrd="0" presId="urn:microsoft.com/office/officeart/2005/8/layout/lProcess2"/>
    <dgm:cxn modelId="{89E631B2-8693-4448-87AF-0DEF7FF646A4}" type="presParOf" srcId="{C5C331D2-414F-4D81-B8DA-E854B6BB1C3E}" destId="{83ED5072-E70B-4FA4-BB9C-4DF99EC96E74}" srcOrd="0" destOrd="0" presId="urn:microsoft.com/office/officeart/2005/8/layout/lProcess2"/>
    <dgm:cxn modelId="{D6826C7F-F848-42A5-8606-C5046F59730B}" type="presParOf" srcId="{83ED5072-E70B-4FA4-BB9C-4DF99EC96E74}" destId="{2F196A52-0082-4702-9F4A-13B947A9E935}" srcOrd="0" destOrd="0" presId="urn:microsoft.com/office/officeart/2005/8/layout/lProcess2"/>
    <dgm:cxn modelId="{B1215998-AED0-4A64-BB39-C76E59F774C4}" type="presParOf" srcId="{83ED5072-E70B-4FA4-BB9C-4DF99EC96E74}" destId="{DD8599D6-49A8-4FAE-BE28-C7F29FE2CF91}" srcOrd="1" destOrd="0" presId="urn:microsoft.com/office/officeart/2005/8/layout/lProcess2"/>
    <dgm:cxn modelId="{8BEA0644-54E2-4DC5-B36D-2D5C5D30831F}" type="presParOf" srcId="{83ED5072-E70B-4FA4-BB9C-4DF99EC96E74}" destId="{64051D2E-E475-4CF8-9C85-D71A07D5955F}" srcOrd="2" destOrd="0" presId="urn:microsoft.com/office/officeart/2005/8/layout/lProcess2"/>
    <dgm:cxn modelId="{32D31DFD-4AED-4C51-80BB-59317120216B}" type="presParOf" srcId="{83ED5072-E70B-4FA4-BB9C-4DF99EC96E74}" destId="{B2A7F32B-A1D4-415F-91ED-DD9D94071A61}" srcOrd="3" destOrd="0" presId="urn:microsoft.com/office/officeart/2005/8/layout/lProcess2"/>
    <dgm:cxn modelId="{1ADB307D-75D5-4C0B-B453-2E432987A185}" type="presParOf" srcId="{83ED5072-E70B-4FA4-BB9C-4DF99EC96E74}" destId="{0EDD7B09-AC71-4C4C-8E7E-BAA94C7FE3DF}" srcOrd="4" destOrd="0" presId="urn:microsoft.com/office/officeart/2005/8/layout/lProcess2"/>
    <dgm:cxn modelId="{8645335D-C782-4E55-A2AA-0407E8CD1E00}" type="presParOf" srcId="{83ED5072-E70B-4FA4-BB9C-4DF99EC96E74}" destId="{3D47ADBB-66F3-4CC0-B9E3-38D97ACE0B7C}" srcOrd="5" destOrd="0" presId="urn:microsoft.com/office/officeart/2005/8/layout/lProcess2"/>
    <dgm:cxn modelId="{FE067091-7250-4F41-9F26-7FB7AD1923A0}" type="presParOf" srcId="{83ED5072-E70B-4FA4-BB9C-4DF99EC96E74}" destId="{807590DC-F420-41E8-9861-254E1EB03DEC}"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a:t>
          </a:r>
          <a:r>
            <a:rPr lang="en-ZW" dirty="0" smtClean="0">
              <a:solidFill>
                <a:schemeClr val="tx1"/>
              </a:solidFill>
            </a:rPr>
            <a:t>. </a:t>
          </a:r>
          <a:endParaRPr lang="en-ZW" dirty="0">
            <a:solidFill>
              <a:schemeClr val="tx1"/>
            </a:solidFill>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dgm:spPr/>
      <dgm:t>
        <a:bodyPr/>
        <a:lstStyle/>
        <a:p>
          <a:r>
            <a:rPr lang="en-ZW" dirty="0" smtClean="0">
              <a:solidFill>
                <a:schemeClr val="tx1"/>
              </a:solidFill>
              <a:latin typeface="Tahoma" pitchFamily="34" charset="0"/>
              <a:ea typeface="Tahoma" pitchFamily="34" charset="0"/>
              <a:cs typeface="Tahoma" pitchFamily="34" charset="0"/>
            </a:rPr>
            <a:t>To become an excellent service provider.</a:t>
          </a:r>
          <a:endParaRPr lang="en-ZW" dirty="0">
            <a:solidFill>
              <a:schemeClr val="tx1"/>
            </a:solidFill>
            <a:latin typeface="Tahoma" pitchFamily="34" charset="0"/>
            <a:ea typeface="Tahoma" pitchFamily="34" charset="0"/>
            <a:cs typeface="Tahoma" pitchFamily="34" charset="0"/>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dgm:spPr/>
      <dgm:t>
        <a:bodyPr/>
        <a:lstStyle/>
        <a:p>
          <a:r>
            <a:rPr lang="en-ZW" dirty="0" smtClean="0">
              <a:solidFill>
                <a:schemeClr val="tx1"/>
              </a:solidFill>
              <a:latin typeface="Tahoma" pitchFamily="34" charset="0"/>
              <a:ea typeface="Tahoma" pitchFamily="34" charset="0"/>
              <a:cs typeface="Tahoma" pitchFamily="34" charset="0"/>
            </a:rPr>
            <a:t>To construct, maintain, rehabilitate and provide quality infrastructure and utility services.  </a:t>
          </a:r>
          <a:endParaRPr lang="en-ZW"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dgm:spPr/>
      <dgm:t>
        <a:bodyPr/>
        <a:lstStyle/>
        <a:p>
          <a:r>
            <a:rPr lang="en-ZW" dirty="0" smtClean="0">
              <a:solidFill>
                <a:schemeClr val="tx1"/>
              </a:solidFill>
              <a:latin typeface="Tahoma" pitchFamily="34" charset="0"/>
              <a:ea typeface="Tahoma" pitchFamily="34" charset="0"/>
              <a:cs typeface="Tahoma" pitchFamily="34" charset="0"/>
            </a:rPr>
            <a:t>Water provision, Sewer reticulation, roads construction and maintenance, public and street lighting, provision of town planning services, construction and maintenance of council infrastructure, plant and equipment. </a:t>
          </a:r>
          <a:endParaRPr lang="en-ZW"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89994">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44765">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92593">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5B10622D-FA0D-4306-859A-244C334524E2}" type="presOf" srcId="{CCF964F5-A6C0-43E3-83C5-2AC325D10048}" destId="{02E555BB-D849-48F7-A398-BB61DD6674DA}" srcOrd="0" destOrd="0" presId="urn:microsoft.com/office/officeart/2008/layout/HorizontalMultiLevelHierarchy"/>
    <dgm:cxn modelId="{7558F329-5EA6-461F-AE51-EECCFA9053D1}" type="presOf" srcId="{9B217C30-7B29-4C64-97E5-F3A686731E37}" destId="{51A6124F-7313-426F-BCD9-796F934D710A}" srcOrd="1" destOrd="0" presId="urn:microsoft.com/office/officeart/2008/layout/HorizontalMultiLevelHierarchy"/>
    <dgm:cxn modelId="{78C104F6-F5F2-43FC-A217-AA999CAE3B02}" type="presOf" srcId="{A6224F03-C2F5-49B4-8D52-BE0DFEFD5D82}" destId="{F6497215-C346-4BA9-9D0D-68AE3DA1676E}" srcOrd="0" destOrd="0" presId="urn:microsoft.com/office/officeart/2008/layout/HorizontalMultiLevelHierarchy"/>
    <dgm:cxn modelId="{20C515A6-0F99-4CE0-ACFC-F4E45A8CA566}" type="presOf" srcId="{30F059FF-33AD-4AC8-BBE5-43FE6EC97815}" destId="{E24C7681-BE1E-46A1-84E4-90D0B943BBA3}" srcOrd="0" destOrd="0" presId="urn:microsoft.com/office/officeart/2008/layout/HorizontalMultiLevelHierarchy"/>
    <dgm:cxn modelId="{83123594-0EB7-440C-A5B1-02D54FD95B5F}" type="presOf" srcId="{EB31E119-8978-4DE6-AAE0-5F6970D75029}" destId="{D2BF9E8F-688A-402B-93C8-FBA9A07F9390}" srcOrd="1" destOrd="0" presId="urn:microsoft.com/office/officeart/2008/layout/HorizontalMultiLevelHierarchy"/>
    <dgm:cxn modelId="{2D5F669B-ACA3-4F29-9A33-A140958CA42D}" type="presOf" srcId="{9B217C30-7B29-4C64-97E5-F3A686731E37}" destId="{DB4D3D00-8412-47F6-A2CF-59007864B43D}" srcOrd="0" destOrd="0" presId="urn:microsoft.com/office/officeart/2008/layout/HorizontalMultiLevelHierarchy"/>
    <dgm:cxn modelId="{2ED226DD-47D0-4398-B49F-74594A404104}" type="presOf" srcId="{E372536F-3749-40B1-A20B-66B4D93A256B}" destId="{0373F0DC-F1BB-4540-9346-2947837EC64B}"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8289CF6A-0769-4EEA-BA79-EB1084703D58}" srcId="{E372536F-3749-40B1-A20B-66B4D93A256B}" destId="{CCF964F5-A6C0-43E3-83C5-2AC325D10048}" srcOrd="0" destOrd="0" parTransId="{30F059FF-33AD-4AC8-BBE5-43FE6EC97815}" sibTransId="{C0F36279-718C-45F2-A9AC-FFB15F392E80}"/>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44AC63FC-270B-4C0B-AFBF-65335A086ABB}" type="presOf" srcId="{30F059FF-33AD-4AC8-BBE5-43FE6EC97815}" destId="{870B6D5E-AB21-4437-B1ED-4D4D09AF2DED}" srcOrd="1" destOrd="0" presId="urn:microsoft.com/office/officeart/2008/layout/HorizontalMultiLevelHierarchy"/>
    <dgm:cxn modelId="{8E50EC46-FBE6-4DF1-9253-3E84F8BC2229}" type="presOf" srcId="{290B3729-272D-4567-9E91-84D710DF01BA}" destId="{3BA18C9E-EA3F-4E77-8672-D92F727BF2AF}" srcOrd="0" destOrd="0" presId="urn:microsoft.com/office/officeart/2008/layout/HorizontalMultiLevelHierarchy"/>
    <dgm:cxn modelId="{87FBA9B9-9ED0-4353-8055-7B1A8F41014B}" type="presOf" srcId="{EB31E119-8978-4DE6-AAE0-5F6970D75029}" destId="{1C0A36DD-7B61-4354-B068-9C8FB86BA741}" srcOrd="0" destOrd="0" presId="urn:microsoft.com/office/officeart/2008/layout/HorizontalMultiLevelHierarchy"/>
    <dgm:cxn modelId="{993B717E-CB1D-477E-AD63-050946DC65CA}" type="presOf" srcId="{8C6BAB48-BBFB-470F-A625-AE164A9BB20F}" destId="{FEC5C085-579E-4060-9EA1-3580CCBB94F2}" srcOrd="0" destOrd="0" presId="urn:microsoft.com/office/officeart/2008/layout/HorizontalMultiLevelHierarchy"/>
    <dgm:cxn modelId="{10E26526-FF15-4D13-BEBD-C90D7954C8CE}" type="presParOf" srcId="{3BA18C9E-EA3F-4E77-8672-D92F727BF2AF}" destId="{CBC32DE6-C043-49FC-8125-17636D3147BC}" srcOrd="0" destOrd="0" presId="urn:microsoft.com/office/officeart/2008/layout/HorizontalMultiLevelHierarchy"/>
    <dgm:cxn modelId="{49FB2FA5-1751-4761-A2AF-971E970B2145}" type="presParOf" srcId="{CBC32DE6-C043-49FC-8125-17636D3147BC}" destId="{0373F0DC-F1BB-4540-9346-2947837EC64B}" srcOrd="0" destOrd="0" presId="urn:microsoft.com/office/officeart/2008/layout/HorizontalMultiLevelHierarchy"/>
    <dgm:cxn modelId="{C41F40B5-B935-4F2D-B437-CDA95A1DB2D2}" type="presParOf" srcId="{CBC32DE6-C043-49FC-8125-17636D3147BC}" destId="{3ABCC70A-6C09-44E4-B978-E11056CD8305}" srcOrd="1" destOrd="0" presId="urn:microsoft.com/office/officeart/2008/layout/HorizontalMultiLevelHierarchy"/>
    <dgm:cxn modelId="{ED5B92D5-10EF-4DE3-AC5A-E70609C9FEB5}" type="presParOf" srcId="{3ABCC70A-6C09-44E4-B978-E11056CD8305}" destId="{E24C7681-BE1E-46A1-84E4-90D0B943BBA3}" srcOrd="0" destOrd="0" presId="urn:microsoft.com/office/officeart/2008/layout/HorizontalMultiLevelHierarchy"/>
    <dgm:cxn modelId="{9418D507-8617-493B-8B13-46073C49A412}" type="presParOf" srcId="{E24C7681-BE1E-46A1-84E4-90D0B943BBA3}" destId="{870B6D5E-AB21-4437-B1ED-4D4D09AF2DED}" srcOrd="0" destOrd="0" presId="urn:microsoft.com/office/officeart/2008/layout/HorizontalMultiLevelHierarchy"/>
    <dgm:cxn modelId="{A3404289-52A9-4060-ACE5-743FD1367FD7}" type="presParOf" srcId="{3ABCC70A-6C09-44E4-B978-E11056CD8305}" destId="{2AA8015C-7BBA-40E2-805F-BCB3707A7681}" srcOrd="1" destOrd="0" presId="urn:microsoft.com/office/officeart/2008/layout/HorizontalMultiLevelHierarchy"/>
    <dgm:cxn modelId="{E3A81D17-8D54-46DC-B113-E9D26F55CB49}" type="presParOf" srcId="{2AA8015C-7BBA-40E2-805F-BCB3707A7681}" destId="{02E555BB-D849-48F7-A398-BB61DD6674DA}" srcOrd="0" destOrd="0" presId="urn:microsoft.com/office/officeart/2008/layout/HorizontalMultiLevelHierarchy"/>
    <dgm:cxn modelId="{106DCE2E-443C-43D7-ACED-300E4FD5F426}" type="presParOf" srcId="{2AA8015C-7BBA-40E2-805F-BCB3707A7681}" destId="{BA7EE89A-9D74-44C5-B294-5CAEB5CF793C}" srcOrd="1" destOrd="0" presId="urn:microsoft.com/office/officeart/2008/layout/HorizontalMultiLevelHierarchy"/>
    <dgm:cxn modelId="{79D31B14-BF39-4931-A72A-D0429E5993AF}" type="presParOf" srcId="{3ABCC70A-6C09-44E4-B978-E11056CD8305}" destId="{DB4D3D00-8412-47F6-A2CF-59007864B43D}" srcOrd="2" destOrd="0" presId="urn:microsoft.com/office/officeart/2008/layout/HorizontalMultiLevelHierarchy"/>
    <dgm:cxn modelId="{8EDDF100-B73A-4CD4-8893-E6EA3012EFE5}" type="presParOf" srcId="{DB4D3D00-8412-47F6-A2CF-59007864B43D}" destId="{51A6124F-7313-426F-BCD9-796F934D710A}" srcOrd="0" destOrd="0" presId="urn:microsoft.com/office/officeart/2008/layout/HorizontalMultiLevelHierarchy"/>
    <dgm:cxn modelId="{2BECCDF2-AB10-4F28-91E9-036B1EAC1BD0}" type="presParOf" srcId="{3ABCC70A-6C09-44E4-B978-E11056CD8305}" destId="{9E20D674-7AEC-4D57-853E-8BC6F6CCCD02}" srcOrd="3" destOrd="0" presId="urn:microsoft.com/office/officeart/2008/layout/HorizontalMultiLevelHierarchy"/>
    <dgm:cxn modelId="{34EB7CB2-265F-480F-B036-1F0AC3243227}" type="presParOf" srcId="{9E20D674-7AEC-4D57-853E-8BC6F6CCCD02}" destId="{F6497215-C346-4BA9-9D0D-68AE3DA1676E}" srcOrd="0" destOrd="0" presId="urn:microsoft.com/office/officeart/2008/layout/HorizontalMultiLevelHierarchy"/>
    <dgm:cxn modelId="{CA587967-CFE7-4CC0-B3B4-72F39B53A677}" type="presParOf" srcId="{9E20D674-7AEC-4D57-853E-8BC6F6CCCD02}" destId="{6822F46F-24C6-477C-962C-62C16B03016E}" srcOrd="1" destOrd="0" presId="urn:microsoft.com/office/officeart/2008/layout/HorizontalMultiLevelHierarchy"/>
    <dgm:cxn modelId="{D479C35D-7E8E-43FF-BFCE-79DAE037524F}" type="presParOf" srcId="{3ABCC70A-6C09-44E4-B978-E11056CD8305}" destId="{1C0A36DD-7B61-4354-B068-9C8FB86BA741}" srcOrd="4" destOrd="0" presId="urn:microsoft.com/office/officeart/2008/layout/HorizontalMultiLevelHierarchy"/>
    <dgm:cxn modelId="{076D2F18-5701-4D33-BA8F-142F9FB9BFE9}" type="presParOf" srcId="{1C0A36DD-7B61-4354-B068-9C8FB86BA741}" destId="{D2BF9E8F-688A-402B-93C8-FBA9A07F9390}" srcOrd="0" destOrd="0" presId="urn:microsoft.com/office/officeart/2008/layout/HorizontalMultiLevelHierarchy"/>
    <dgm:cxn modelId="{DB2D1945-B9F8-4A00-9554-12EDBAB0A0A9}" type="presParOf" srcId="{3ABCC70A-6C09-44E4-B978-E11056CD8305}" destId="{AE996CFE-749B-457C-B115-A58C0EC650E2}" srcOrd="5" destOrd="0" presId="urn:microsoft.com/office/officeart/2008/layout/HorizontalMultiLevelHierarchy"/>
    <dgm:cxn modelId="{F9B11E9D-861F-4454-8540-8F67AAA04785}" type="presParOf" srcId="{AE996CFE-749B-457C-B115-A58C0EC650E2}" destId="{FEC5C085-579E-4060-9EA1-3580CCBB94F2}" srcOrd="0" destOrd="0" presId="urn:microsoft.com/office/officeart/2008/layout/HorizontalMultiLevelHierarchy"/>
    <dgm:cxn modelId="{D95139CA-FD27-4187-B80C-E3692FC79805}" type="presParOf" srcId="{AE996CFE-749B-457C-B115-A58C0EC650E2}" destId="{12B8ACF6-7AB7-453A-ADBE-40E86B5C87C7}"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369D35-307E-44F0-BA9C-8BCEADAD182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W"/>
        </a:p>
      </dgm:t>
    </dgm:pt>
    <dgm:pt modelId="{DB57F20C-1486-4E05-9563-39474AF56D69}">
      <dgm:prSet phldrT="[Text]" custT="1"/>
      <dgm:spPr/>
      <dgm:t>
        <a:bodyPr/>
        <a:lstStyle/>
        <a:p>
          <a:r>
            <a:rPr lang="en-ZW" sz="1200" dirty="0" smtClean="0">
              <a:solidFill>
                <a:schemeClr val="tx1"/>
              </a:solidFill>
              <a:latin typeface="Tahoma" pitchFamily="34" charset="0"/>
              <a:ea typeface="Tahoma" pitchFamily="34" charset="0"/>
              <a:cs typeface="Tahoma" pitchFamily="34" charset="0"/>
            </a:rPr>
            <a:t>External </a:t>
          </a:r>
          <a:endParaRPr lang="en-ZW" sz="1200" dirty="0">
            <a:solidFill>
              <a:schemeClr val="tx1"/>
            </a:solidFill>
            <a:latin typeface="Tahoma" pitchFamily="34" charset="0"/>
            <a:ea typeface="Tahoma" pitchFamily="34" charset="0"/>
            <a:cs typeface="Tahoma" pitchFamily="34" charset="0"/>
          </a:endParaRPr>
        </a:p>
      </dgm:t>
    </dgm:pt>
    <dgm:pt modelId="{777F57BE-407D-40D7-82CA-1485461D615D}" type="parTrans" cxnId="{B6E35F84-4D1C-479D-BD34-3A253FC086E6}">
      <dgm:prSet/>
      <dgm:spPr/>
      <dgm:t>
        <a:bodyPr/>
        <a:lstStyle/>
        <a:p>
          <a:endParaRPr lang="en-ZW"/>
        </a:p>
      </dgm:t>
    </dgm:pt>
    <dgm:pt modelId="{2C7D15A4-34AC-431D-9618-9A080DF9D746}" type="sibTrans" cxnId="{B6E35F84-4D1C-479D-BD34-3A253FC086E6}">
      <dgm:prSet/>
      <dgm:spPr/>
      <dgm:t>
        <a:bodyPr/>
        <a:lstStyle/>
        <a:p>
          <a:endParaRPr lang="en-ZW"/>
        </a:p>
      </dgm:t>
    </dgm:pt>
    <dgm:pt modelId="{7BF6C3E9-F374-4B7C-8D54-D3CEE3D6B6A9}">
      <dgm:prSet phldrT="[Text]" custT="1"/>
      <dgm:spPr/>
      <dgm:t>
        <a:bodyPr/>
        <a:lstStyle/>
        <a:p>
          <a:r>
            <a:rPr lang="en-ZW" sz="1100" dirty="0" smtClean="0">
              <a:latin typeface="Tahoma" pitchFamily="34" charset="0"/>
              <a:ea typeface="Tahoma" pitchFamily="34" charset="0"/>
              <a:cs typeface="Tahoma" pitchFamily="34" charset="0"/>
            </a:rPr>
            <a:t>Ratepayers </a:t>
          </a:r>
          <a:endParaRPr lang="en-ZW" sz="1100" dirty="0">
            <a:latin typeface="Tahoma" pitchFamily="34" charset="0"/>
            <a:ea typeface="Tahoma" pitchFamily="34" charset="0"/>
            <a:cs typeface="Tahoma" pitchFamily="34" charset="0"/>
          </a:endParaRPr>
        </a:p>
      </dgm:t>
    </dgm:pt>
    <dgm:pt modelId="{CF823067-1A9A-4384-8EB2-AE41F1CB2029}" type="parTrans" cxnId="{0C5679B7-9EEB-46C1-BCA3-430DCFCBA2FC}">
      <dgm:prSet/>
      <dgm:spPr/>
      <dgm:t>
        <a:bodyPr/>
        <a:lstStyle/>
        <a:p>
          <a:endParaRPr lang="en-ZW"/>
        </a:p>
      </dgm:t>
    </dgm:pt>
    <dgm:pt modelId="{66F0480D-E89B-4CF4-A874-1DB7EA91B389}" type="sibTrans" cxnId="{0C5679B7-9EEB-46C1-BCA3-430DCFCBA2FC}">
      <dgm:prSet/>
      <dgm:spPr/>
      <dgm:t>
        <a:bodyPr/>
        <a:lstStyle/>
        <a:p>
          <a:endParaRPr lang="en-ZW"/>
        </a:p>
      </dgm:t>
    </dgm:pt>
    <dgm:pt modelId="{3257E4DC-0E6E-428B-BF82-8FB003DC09C1}">
      <dgm:prSet phldrT="[Text]" custT="1"/>
      <dgm:spPr/>
      <dgm:t>
        <a:bodyPr/>
        <a:lstStyle/>
        <a:p>
          <a:r>
            <a:rPr lang="en-ZW" sz="1100" dirty="0" smtClean="0">
              <a:latin typeface="Tahoma" pitchFamily="34" charset="0"/>
              <a:ea typeface="Tahoma" pitchFamily="34" charset="0"/>
              <a:cs typeface="Tahoma" pitchFamily="34" charset="0"/>
            </a:rPr>
            <a:t>Civic Societies </a:t>
          </a:r>
          <a:endParaRPr lang="en-ZW" sz="1100" dirty="0">
            <a:latin typeface="Tahoma" pitchFamily="34" charset="0"/>
            <a:ea typeface="Tahoma" pitchFamily="34" charset="0"/>
            <a:cs typeface="Tahoma" pitchFamily="34" charset="0"/>
          </a:endParaRPr>
        </a:p>
      </dgm:t>
    </dgm:pt>
    <dgm:pt modelId="{0766D011-4EAC-41D2-A405-3CF9A9F8EEC1}" type="parTrans" cxnId="{D7AD0722-7766-485D-AAB5-684361C33DB5}">
      <dgm:prSet/>
      <dgm:spPr/>
      <dgm:t>
        <a:bodyPr/>
        <a:lstStyle/>
        <a:p>
          <a:endParaRPr lang="en-ZW"/>
        </a:p>
      </dgm:t>
    </dgm:pt>
    <dgm:pt modelId="{A7F5F590-CDA5-40FB-B034-36732401BA98}" type="sibTrans" cxnId="{D7AD0722-7766-485D-AAB5-684361C33DB5}">
      <dgm:prSet/>
      <dgm:spPr/>
      <dgm:t>
        <a:bodyPr/>
        <a:lstStyle/>
        <a:p>
          <a:endParaRPr lang="en-ZW"/>
        </a:p>
      </dgm:t>
    </dgm:pt>
    <dgm:pt modelId="{BA246917-B144-496D-B4D8-08339CC49ED0}">
      <dgm:prSet phldrT="[Text]" custT="1"/>
      <dgm:spPr/>
      <dgm:t>
        <a:bodyPr/>
        <a:lstStyle/>
        <a:p>
          <a:r>
            <a:rPr lang="en-ZW" sz="1200" dirty="0" smtClean="0">
              <a:solidFill>
                <a:schemeClr val="tx1"/>
              </a:solidFill>
              <a:latin typeface="Tahoma" pitchFamily="34" charset="0"/>
              <a:ea typeface="Tahoma" pitchFamily="34" charset="0"/>
              <a:cs typeface="Tahoma" pitchFamily="34" charset="0"/>
            </a:rPr>
            <a:t>Internal</a:t>
          </a:r>
          <a:r>
            <a:rPr lang="en-ZW" sz="500" dirty="0" smtClean="0">
              <a:solidFill>
                <a:schemeClr val="tx1"/>
              </a:solidFill>
              <a:latin typeface="Tahoma" pitchFamily="34" charset="0"/>
              <a:ea typeface="Tahoma" pitchFamily="34" charset="0"/>
              <a:cs typeface="Tahoma" pitchFamily="34" charset="0"/>
            </a:rPr>
            <a:t> </a:t>
          </a:r>
          <a:endParaRPr lang="en-ZW" sz="500" dirty="0">
            <a:solidFill>
              <a:schemeClr val="tx1"/>
            </a:solidFill>
            <a:latin typeface="Tahoma" pitchFamily="34" charset="0"/>
            <a:ea typeface="Tahoma" pitchFamily="34" charset="0"/>
            <a:cs typeface="Tahoma" pitchFamily="34" charset="0"/>
          </a:endParaRPr>
        </a:p>
      </dgm:t>
    </dgm:pt>
    <dgm:pt modelId="{FD20DCEE-4E52-45A4-B5A7-08148129F872}" type="parTrans" cxnId="{A20477D2-309A-4FD3-9FF3-C84AE0B720D4}">
      <dgm:prSet/>
      <dgm:spPr/>
      <dgm:t>
        <a:bodyPr/>
        <a:lstStyle/>
        <a:p>
          <a:endParaRPr lang="en-ZW"/>
        </a:p>
      </dgm:t>
    </dgm:pt>
    <dgm:pt modelId="{1D3DB502-0CFE-49D7-A930-1470E06C07BE}" type="sibTrans" cxnId="{A20477D2-309A-4FD3-9FF3-C84AE0B720D4}">
      <dgm:prSet/>
      <dgm:spPr/>
      <dgm:t>
        <a:bodyPr/>
        <a:lstStyle/>
        <a:p>
          <a:endParaRPr lang="en-ZW"/>
        </a:p>
      </dgm:t>
    </dgm:pt>
    <dgm:pt modelId="{1478D816-F50F-4D58-8EC8-3531E8E97242}">
      <dgm:prSet phldrT="[Text]" custT="1"/>
      <dgm:spPr/>
      <dgm:t>
        <a:bodyPr/>
        <a:lstStyle/>
        <a:p>
          <a:r>
            <a:rPr lang="en-ZW" sz="1100" dirty="0" smtClean="0">
              <a:latin typeface="Tahoma" pitchFamily="34" charset="0"/>
              <a:ea typeface="Tahoma" pitchFamily="34" charset="0"/>
              <a:cs typeface="Tahoma" pitchFamily="34" charset="0"/>
            </a:rPr>
            <a:t>Government </a:t>
          </a:r>
          <a:endParaRPr lang="en-ZW" sz="1100" dirty="0">
            <a:latin typeface="Tahoma" pitchFamily="34" charset="0"/>
            <a:ea typeface="Tahoma" pitchFamily="34" charset="0"/>
            <a:cs typeface="Tahoma" pitchFamily="34" charset="0"/>
          </a:endParaRPr>
        </a:p>
      </dgm:t>
    </dgm:pt>
    <dgm:pt modelId="{7AB45DB2-0F07-48B8-BC5E-319DB447782B}" type="parTrans" cxnId="{2A0F70F4-7AF4-428F-8816-F1DA4A15C0A5}">
      <dgm:prSet/>
      <dgm:spPr/>
      <dgm:t>
        <a:bodyPr/>
        <a:lstStyle/>
        <a:p>
          <a:endParaRPr lang="en-ZW"/>
        </a:p>
      </dgm:t>
    </dgm:pt>
    <dgm:pt modelId="{B8450DF0-37A8-4557-A02A-B6FDC8D32495}" type="sibTrans" cxnId="{2A0F70F4-7AF4-428F-8816-F1DA4A15C0A5}">
      <dgm:prSet/>
      <dgm:spPr/>
      <dgm:t>
        <a:bodyPr/>
        <a:lstStyle/>
        <a:p>
          <a:endParaRPr lang="en-ZW"/>
        </a:p>
      </dgm:t>
    </dgm:pt>
    <dgm:pt modelId="{27092A22-D177-46A1-B876-599243635890}">
      <dgm:prSet phldrT="[Text]" custT="1"/>
      <dgm:spPr/>
      <dgm:t>
        <a:bodyPr/>
        <a:lstStyle/>
        <a:p>
          <a:r>
            <a:rPr lang="en-ZW" sz="1100" dirty="0" smtClean="0">
              <a:latin typeface="Tahoma" pitchFamily="34" charset="0"/>
              <a:ea typeface="Tahoma" pitchFamily="34" charset="0"/>
              <a:cs typeface="Tahoma" pitchFamily="34" charset="0"/>
            </a:rPr>
            <a:t>Churches </a:t>
          </a:r>
          <a:endParaRPr lang="en-ZW" sz="1100" dirty="0">
            <a:latin typeface="Tahoma" pitchFamily="34" charset="0"/>
            <a:ea typeface="Tahoma" pitchFamily="34" charset="0"/>
            <a:cs typeface="Tahoma" pitchFamily="34" charset="0"/>
          </a:endParaRPr>
        </a:p>
      </dgm:t>
    </dgm:pt>
    <dgm:pt modelId="{37484556-B487-48DD-9552-73CDC1D4C455}" type="parTrans" cxnId="{617292CE-A130-49FE-8D73-D7EA4D89C98A}">
      <dgm:prSet/>
      <dgm:spPr/>
      <dgm:t>
        <a:bodyPr/>
        <a:lstStyle/>
        <a:p>
          <a:endParaRPr lang="en-ZW"/>
        </a:p>
      </dgm:t>
    </dgm:pt>
    <dgm:pt modelId="{9A00460D-8525-46AA-BDC1-7F6130BA1F6E}" type="sibTrans" cxnId="{617292CE-A130-49FE-8D73-D7EA4D89C98A}">
      <dgm:prSet/>
      <dgm:spPr/>
      <dgm:t>
        <a:bodyPr/>
        <a:lstStyle/>
        <a:p>
          <a:endParaRPr lang="en-ZW"/>
        </a:p>
      </dgm:t>
    </dgm:pt>
    <dgm:pt modelId="{3B2B54A7-7940-4D86-B0F4-140F2E799D0B}">
      <dgm:prSet phldrT="[Text]" custT="1"/>
      <dgm:spPr/>
      <dgm:t>
        <a:bodyPr/>
        <a:lstStyle/>
        <a:p>
          <a:r>
            <a:rPr lang="en-ZW" sz="1100" dirty="0" smtClean="0">
              <a:latin typeface="Tahoma" pitchFamily="34" charset="0"/>
              <a:ea typeface="Tahoma" pitchFamily="34" charset="0"/>
              <a:cs typeface="Tahoma" pitchFamily="34" charset="0"/>
            </a:rPr>
            <a:t>NGOs/Development partners </a:t>
          </a:r>
          <a:endParaRPr lang="en-ZW" sz="1100" dirty="0">
            <a:latin typeface="Tahoma" pitchFamily="34" charset="0"/>
            <a:ea typeface="Tahoma" pitchFamily="34" charset="0"/>
            <a:cs typeface="Tahoma" pitchFamily="34" charset="0"/>
          </a:endParaRPr>
        </a:p>
      </dgm:t>
    </dgm:pt>
    <dgm:pt modelId="{F3C13515-235B-4385-AC03-4841DF4B1906}" type="parTrans" cxnId="{93DDBB8A-D33E-43E1-9FBF-C95B9D5A99F7}">
      <dgm:prSet/>
      <dgm:spPr/>
      <dgm:t>
        <a:bodyPr/>
        <a:lstStyle/>
        <a:p>
          <a:endParaRPr lang="en-ZW"/>
        </a:p>
      </dgm:t>
    </dgm:pt>
    <dgm:pt modelId="{41E42639-64AB-427D-BD01-13C6CCD839F3}" type="sibTrans" cxnId="{93DDBB8A-D33E-43E1-9FBF-C95B9D5A99F7}">
      <dgm:prSet/>
      <dgm:spPr/>
      <dgm:t>
        <a:bodyPr/>
        <a:lstStyle/>
        <a:p>
          <a:endParaRPr lang="en-ZW"/>
        </a:p>
      </dgm:t>
    </dgm:pt>
    <dgm:pt modelId="{AD2FDE33-257D-4519-A55D-6953712CCE1E}">
      <dgm:prSet phldrT="[Text]" custT="1"/>
      <dgm:spPr/>
      <dgm:t>
        <a:bodyPr/>
        <a:lstStyle/>
        <a:p>
          <a:r>
            <a:rPr lang="en-ZW" sz="1100" dirty="0" smtClean="0">
              <a:latin typeface="Tahoma" pitchFamily="34" charset="0"/>
              <a:ea typeface="Tahoma" pitchFamily="34" charset="0"/>
              <a:cs typeface="Tahoma" pitchFamily="34" charset="0"/>
            </a:rPr>
            <a:t>Business community and </a:t>
          </a:r>
          <a:br>
            <a:rPr lang="en-ZW" sz="1100" dirty="0" smtClean="0">
              <a:latin typeface="Tahoma" pitchFamily="34" charset="0"/>
              <a:ea typeface="Tahoma" pitchFamily="34" charset="0"/>
              <a:cs typeface="Tahoma" pitchFamily="34" charset="0"/>
            </a:rPr>
          </a:br>
          <a:r>
            <a:rPr lang="en-ZW" sz="1100" dirty="0" smtClean="0">
              <a:latin typeface="Tahoma" pitchFamily="34" charset="0"/>
              <a:ea typeface="Tahoma" pitchFamily="34" charset="0"/>
              <a:cs typeface="Tahoma" pitchFamily="34" charset="0"/>
            </a:rPr>
            <a:t>SMEs</a:t>
          </a:r>
          <a:endParaRPr lang="en-ZW" sz="1100" dirty="0">
            <a:latin typeface="Tahoma" pitchFamily="34" charset="0"/>
            <a:ea typeface="Tahoma" pitchFamily="34" charset="0"/>
            <a:cs typeface="Tahoma" pitchFamily="34" charset="0"/>
          </a:endParaRPr>
        </a:p>
      </dgm:t>
    </dgm:pt>
    <dgm:pt modelId="{21BFC349-BEBB-4F1D-83CF-817DF9899382}" type="parTrans" cxnId="{FD2B36CE-88BE-4E9F-BAC9-B399891AD69B}">
      <dgm:prSet/>
      <dgm:spPr/>
      <dgm:t>
        <a:bodyPr/>
        <a:lstStyle/>
        <a:p>
          <a:endParaRPr lang="en-ZW"/>
        </a:p>
      </dgm:t>
    </dgm:pt>
    <dgm:pt modelId="{B069A122-4AD0-405A-9F02-F272533CDAC5}" type="sibTrans" cxnId="{FD2B36CE-88BE-4E9F-BAC9-B399891AD69B}">
      <dgm:prSet/>
      <dgm:spPr/>
      <dgm:t>
        <a:bodyPr/>
        <a:lstStyle/>
        <a:p>
          <a:endParaRPr lang="en-ZW"/>
        </a:p>
      </dgm:t>
    </dgm:pt>
    <dgm:pt modelId="{D94A2BF3-1F34-49E3-A64F-5C9E47C18814}">
      <dgm:prSet phldrT="[Text]" custT="1"/>
      <dgm:spPr/>
      <dgm:t>
        <a:bodyPr/>
        <a:lstStyle/>
        <a:p>
          <a:r>
            <a:rPr lang="en-ZW" sz="1100" dirty="0" smtClean="0">
              <a:latin typeface="Tahoma" pitchFamily="34" charset="0"/>
              <a:ea typeface="Tahoma" pitchFamily="34" charset="0"/>
              <a:cs typeface="Tahoma" pitchFamily="34" charset="0"/>
            </a:rPr>
            <a:t>Other local authorities</a:t>
          </a:r>
          <a:endParaRPr lang="en-ZW" sz="1100" dirty="0">
            <a:latin typeface="Tahoma" pitchFamily="34" charset="0"/>
            <a:ea typeface="Tahoma" pitchFamily="34" charset="0"/>
            <a:cs typeface="Tahoma" pitchFamily="34" charset="0"/>
          </a:endParaRPr>
        </a:p>
      </dgm:t>
    </dgm:pt>
    <dgm:pt modelId="{27F41D7A-C992-47E2-9CDE-4449466B052C}" type="parTrans" cxnId="{1BE1DA10-5581-4850-BDC0-63217036250E}">
      <dgm:prSet/>
      <dgm:spPr/>
      <dgm:t>
        <a:bodyPr/>
        <a:lstStyle/>
        <a:p>
          <a:endParaRPr lang="en-ZW"/>
        </a:p>
      </dgm:t>
    </dgm:pt>
    <dgm:pt modelId="{D46E8231-A1AF-4410-AAEC-5F8AAE7AA94A}" type="sibTrans" cxnId="{1BE1DA10-5581-4850-BDC0-63217036250E}">
      <dgm:prSet/>
      <dgm:spPr/>
      <dgm:t>
        <a:bodyPr/>
        <a:lstStyle/>
        <a:p>
          <a:endParaRPr lang="en-ZW"/>
        </a:p>
      </dgm:t>
    </dgm:pt>
    <dgm:pt modelId="{CBA41151-F754-46D7-816E-89303C95631C}">
      <dgm:prSet phldrT="[Text]" custT="1"/>
      <dgm:spPr/>
      <dgm:t>
        <a:bodyPr/>
        <a:lstStyle/>
        <a:p>
          <a:r>
            <a:rPr lang="en-ZW" sz="1100" dirty="0" smtClean="0">
              <a:latin typeface="Tahoma" pitchFamily="34" charset="0"/>
              <a:ea typeface="Tahoma" pitchFamily="34" charset="0"/>
              <a:cs typeface="Tahoma" pitchFamily="34" charset="0"/>
            </a:rPr>
            <a:t>Government</a:t>
          </a:r>
          <a:endParaRPr lang="en-ZW" sz="1100" dirty="0">
            <a:latin typeface="Tahoma" pitchFamily="34" charset="0"/>
            <a:ea typeface="Tahoma" pitchFamily="34" charset="0"/>
            <a:cs typeface="Tahoma" pitchFamily="34" charset="0"/>
          </a:endParaRPr>
        </a:p>
      </dgm:t>
    </dgm:pt>
    <dgm:pt modelId="{74BB8DE0-40FC-41D8-A17D-2E70670A68F2}" type="parTrans" cxnId="{8192DBB6-842E-4129-8500-1B994F243B65}">
      <dgm:prSet/>
      <dgm:spPr/>
      <dgm:t>
        <a:bodyPr/>
        <a:lstStyle/>
        <a:p>
          <a:endParaRPr lang="en-ZW"/>
        </a:p>
      </dgm:t>
    </dgm:pt>
    <dgm:pt modelId="{4E404975-CCEB-47D6-B72C-CAE3C5A37C1A}" type="sibTrans" cxnId="{8192DBB6-842E-4129-8500-1B994F243B65}">
      <dgm:prSet/>
      <dgm:spPr/>
      <dgm:t>
        <a:bodyPr/>
        <a:lstStyle/>
        <a:p>
          <a:endParaRPr lang="en-ZW"/>
        </a:p>
      </dgm:t>
    </dgm:pt>
    <dgm:pt modelId="{23ECEA7B-D126-46A4-BEC6-BB8B7B2CC83C}">
      <dgm:prSet phldrT="[Text]" custT="1"/>
      <dgm:spPr/>
      <dgm:t>
        <a:bodyPr/>
        <a:lstStyle/>
        <a:p>
          <a:r>
            <a:rPr lang="en-ZW" sz="1100" dirty="0" smtClean="0">
              <a:latin typeface="Tahoma" pitchFamily="34" charset="0"/>
              <a:ea typeface="Tahoma" pitchFamily="34" charset="0"/>
              <a:cs typeface="Tahoma" pitchFamily="34" charset="0"/>
            </a:rPr>
            <a:t>Councillors </a:t>
          </a:r>
          <a:endParaRPr lang="en-ZW" sz="1100" dirty="0">
            <a:latin typeface="Tahoma" pitchFamily="34" charset="0"/>
            <a:ea typeface="Tahoma" pitchFamily="34" charset="0"/>
            <a:cs typeface="Tahoma" pitchFamily="34" charset="0"/>
          </a:endParaRPr>
        </a:p>
      </dgm:t>
    </dgm:pt>
    <dgm:pt modelId="{6F3526CD-0285-4B77-BD22-59CD13EA6CB1}" type="sibTrans" cxnId="{776F650E-5C85-4FB2-A5F7-7A33B245C3D4}">
      <dgm:prSet/>
      <dgm:spPr/>
      <dgm:t>
        <a:bodyPr/>
        <a:lstStyle/>
        <a:p>
          <a:endParaRPr lang="en-ZW"/>
        </a:p>
      </dgm:t>
    </dgm:pt>
    <dgm:pt modelId="{8CD708A1-F991-442B-82DB-F99CB430742E}" type="parTrans" cxnId="{776F650E-5C85-4FB2-A5F7-7A33B245C3D4}">
      <dgm:prSet/>
      <dgm:spPr/>
      <dgm:t>
        <a:bodyPr/>
        <a:lstStyle/>
        <a:p>
          <a:endParaRPr lang="en-ZW"/>
        </a:p>
      </dgm:t>
    </dgm:pt>
    <dgm:pt modelId="{6284CE59-02E0-4E99-9199-7EE1DA4D6935}">
      <dgm:prSet phldrT="[Text]" custT="1"/>
      <dgm:spPr/>
      <dgm:t>
        <a:bodyPr/>
        <a:lstStyle/>
        <a:p>
          <a:r>
            <a:rPr lang="en-ZW" sz="1100" dirty="0" smtClean="0">
              <a:latin typeface="Tahoma" pitchFamily="34" charset="0"/>
              <a:ea typeface="Tahoma" pitchFamily="34" charset="0"/>
              <a:cs typeface="Tahoma" pitchFamily="34" charset="0"/>
            </a:rPr>
            <a:t>Employees  </a:t>
          </a:r>
          <a:endParaRPr lang="en-ZW" sz="1100" dirty="0">
            <a:latin typeface="Tahoma" pitchFamily="34" charset="0"/>
            <a:ea typeface="Tahoma" pitchFamily="34" charset="0"/>
            <a:cs typeface="Tahoma" pitchFamily="34" charset="0"/>
          </a:endParaRPr>
        </a:p>
      </dgm:t>
    </dgm:pt>
    <dgm:pt modelId="{ACF090EC-1A78-42CD-9EC8-06ECF8AB71B6}" type="sibTrans" cxnId="{7D069DB1-0467-4DCA-A75F-E04D97A02E91}">
      <dgm:prSet/>
      <dgm:spPr/>
      <dgm:t>
        <a:bodyPr/>
        <a:lstStyle/>
        <a:p>
          <a:endParaRPr lang="en-ZW"/>
        </a:p>
      </dgm:t>
    </dgm:pt>
    <dgm:pt modelId="{C26BE0E8-E823-4BA9-A3D9-86F4FE0029F9}" type="parTrans" cxnId="{7D069DB1-0467-4DCA-A75F-E04D97A02E91}">
      <dgm:prSet/>
      <dgm:spPr/>
      <dgm:t>
        <a:bodyPr/>
        <a:lstStyle/>
        <a:p>
          <a:endParaRPr lang="en-ZW"/>
        </a:p>
      </dgm:t>
    </dgm:pt>
    <dgm:pt modelId="{0BB77548-CB4E-4601-B7E8-741D911E29A5}">
      <dgm:prSet phldrT="[Text]" custT="1"/>
      <dgm:spPr/>
      <dgm:t>
        <a:bodyPr/>
        <a:lstStyle/>
        <a:p>
          <a:r>
            <a:rPr lang="en-ZW" sz="1200" dirty="0" smtClean="0">
              <a:solidFill>
                <a:schemeClr val="tx1"/>
              </a:solidFill>
              <a:latin typeface="Tahoma" pitchFamily="34" charset="0"/>
              <a:ea typeface="Tahoma" pitchFamily="34" charset="0"/>
              <a:cs typeface="Tahoma" pitchFamily="34" charset="0"/>
            </a:rPr>
            <a:t>Service commitments and standards </a:t>
          </a:r>
          <a:endParaRPr lang="en-ZW" sz="1200" dirty="0">
            <a:solidFill>
              <a:schemeClr val="tx1"/>
            </a:solidFill>
            <a:latin typeface="Tahoma" pitchFamily="34" charset="0"/>
            <a:ea typeface="Tahoma" pitchFamily="34" charset="0"/>
            <a:cs typeface="Tahoma" pitchFamily="34" charset="0"/>
          </a:endParaRPr>
        </a:p>
      </dgm:t>
    </dgm:pt>
    <dgm:pt modelId="{8AC05025-FFE3-4B50-9E94-A479C99D13AC}" type="sibTrans" cxnId="{30BE075C-4B71-43CB-888B-267442721ECA}">
      <dgm:prSet/>
      <dgm:spPr/>
      <dgm:t>
        <a:bodyPr/>
        <a:lstStyle/>
        <a:p>
          <a:endParaRPr lang="en-ZW"/>
        </a:p>
      </dgm:t>
    </dgm:pt>
    <dgm:pt modelId="{57369E0C-B976-46FE-8585-B8A99BA8411F}" type="parTrans" cxnId="{30BE075C-4B71-43CB-888B-267442721ECA}">
      <dgm:prSet/>
      <dgm:spPr/>
      <dgm:t>
        <a:bodyPr/>
        <a:lstStyle/>
        <a:p>
          <a:endParaRPr lang="en-ZW"/>
        </a:p>
      </dgm:t>
    </dgm:pt>
    <dgm:pt modelId="{FA9B6B93-4FE1-4608-8BA4-52370736993D}">
      <dgm:prSet phldrT="[Text]" custT="1"/>
      <dgm:spPr/>
      <dgm:t>
        <a:bodyPr/>
        <a:lstStyle/>
        <a:p>
          <a:r>
            <a:rPr lang="en-US" sz="1100" dirty="0" smtClean="0">
              <a:latin typeface="Tahoma" pitchFamily="34" charset="0"/>
              <a:ea typeface="Tahoma" pitchFamily="34" charset="0"/>
              <a:cs typeface="Tahoma" pitchFamily="34" charset="0"/>
            </a:rPr>
            <a:t>Complaints to be attended within 24hrs.</a:t>
          </a:r>
          <a:endParaRPr lang="en-ZW" sz="1100" dirty="0">
            <a:latin typeface="Tahoma" pitchFamily="34" charset="0"/>
            <a:ea typeface="Tahoma" pitchFamily="34" charset="0"/>
            <a:cs typeface="Tahoma" pitchFamily="34" charset="0"/>
          </a:endParaRPr>
        </a:p>
      </dgm:t>
    </dgm:pt>
    <dgm:pt modelId="{7A5638D8-D2B8-430B-8C9E-60A869F197EB}" type="sibTrans" cxnId="{9D2987E7-B1A6-41AF-808F-B3CE4FAE4F88}">
      <dgm:prSet/>
      <dgm:spPr/>
      <dgm:t>
        <a:bodyPr/>
        <a:lstStyle/>
        <a:p>
          <a:endParaRPr lang="en-ZW"/>
        </a:p>
      </dgm:t>
    </dgm:pt>
    <dgm:pt modelId="{A8C83199-922C-4F94-96A6-CF81AB2B4947}" type="parTrans" cxnId="{9D2987E7-B1A6-41AF-808F-B3CE4FAE4F88}">
      <dgm:prSet/>
      <dgm:spPr/>
      <dgm:t>
        <a:bodyPr/>
        <a:lstStyle/>
        <a:p>
          <a:endParaRPr lang="en-ZW"/>
        </a:p>
      </dgm:t>
    </dgm:pt>
    <dgm:pt modelId="{19174932-AFF3-4A07-88A1-EEDF0C261E84}">
      <dgm:prSet custT="1"/>
      <dgm:spPr/>
      <dgm:t>
        <a:bodyPr/>
        <a:lstStyle/>
        <a:p>
          <a:r>
            <a:rPr lang="en-US" sz="1100" dirty="0" smtClean="0">
              <a:latin typeface="Tahoma" pitchFamily="34" charset="0"/>
              <a:ea typeface="Tahoma" pitchFamily="34" charset="0"/>
              <a:cs typeface="Tahoma" pitchFamily="34" charset="0"/>
            </a:rPr>
            <a:t>Preparation of final accounts for external audit within   120 days .</a:t>
          </a:r>
          <a:endParaRPr lang="en-ZW" sz="1100" dirty="0">
            <a:latin typeface="Tahoma" pitchFamily="34" charset="0"/>
            <a:ea typeface="Tahoma" pitchFamily="34" charset="0"/>
            <a:cs typeface="Tahoma" pitchFamily="34" charset="0"/>
          </a:endParaRPr>
        </a:p>
      </dgm:t>
    </dgm:pt>
    <dgm:pt modelId="{E9FB8309-AF7D-4E01-9E95-2A76686A9A96}" type="parTrans" cxnId="{8111D300-9DE7-43BE-8399-875AF9F37ECC}">
      <dgm:prSet/>
      <dgm:spPr/>
      <dgm:t>
        <a:bodyPr/>
        <a:lstStyle/>
        <a:p>
          <a:endParaRPr lang="en-ZW"/>
        </a:p>
      </dgm:t>
    </dgm:pt>
    <dgm:pt modelId="{535CFF8F-D9E0-4A5F-97A7-A6C4B5938837}" type="sibTrans" cxnId="{8111D300-9DE7-43BE-8399-875AF9F37ECC}">
      <dgm:prSet/>
      <dgm:spPr/>
      <dgm:t>
        <a:bodyPr/>
        <a:lstStyle/>
        <a:p>
          <a:endParaRPr lang="en-ZW"/>
        </a:p>
      </dgm:t>
    </dgm:pt>
    <dgm:pt modelId="{DF5DB151-D770-4B41-8604-13A98D5290E7}">
      <dgm:prSet custT="1"/>
      <dgm:spPr/>
      <dgm:t>
        <a:bodyPr/>
        <a:lstStyle/>
        <a:p>
          <a:r>
            <a:rPr lang="en-US" sz="1100" dirty="0" smtClean="0">
              <a:latin typeface="Tahoma" pitchFamily="34" charset="0"/>
              <a:ea typeface="Tahoma" pitchFamily="34" charset="0"/>
              <a:cs typeface="Tahoma" pitchFamily="34" charset="0"/>
            </a:rPr>
            <a:t>Performance appraisals quarterly.</a:t>
          </a:r>
          <a:endParaRPr lang="en-ZW" sz="1100" dirty="0">
            <a:latin typeface="Tahoma" pitchFamily="34" charset="0"/>
            <a:ea typeface="Tahoma" pitchFamily="34" charset="0"/>
            <a:cs typeface="Tahoma" pitchFamily="34" charset="0"/>
          </a:endParaRPr>
        </a:p>
      </dgm:t>
    </dgm:pt>
    <dgm:pt modelId="{8AAC18BA-7434-4A80-A578-E1CC671730F4}" type="parTrans" cxnId="{C6D816B0-0A97-424A-9964-0EEAD94A085A}">
      <dgm:prSet/>
      <dgm:spPr/>
      <dgm:t>
        <a:bodyPr/>
        <a:lstStyle/>
        <a:p>
          <a:endParaRPr lang="en-ZW"/>
        </a:p>
      </dgm:t>
    </dgm:pt>
    <dgm:pt modelId="{5F176494-14A4-4069-AA5B-F4F81D4D7F61}" type="sibTrans" cxnId="{C6D816B0-0A97-424A-9964-0EEAD94A085A}">
      <dgm:prSet/>
      <dgm:spPr/>
      <dgm:t>
        <a:bodyPr/>
        <a:lstStyle/>
        <a:p>
          <a:endParaRPr lang="en-ZW"/>
        </a:p>
      </dgm:t>
    </dgm:pt>
    <dgm:pt modelId="{45B5B799-D0F6-4DFC-823B-B23A0E1E472D}">
      <dgm:prSet custT="1"/>
      <dgm:spPr/>
      <dgm:t>
        <a:bodyPr/>
        <a:lstStyle/>
        <a:p>
          <a:r>
            <a:rPr lang="en-US" sz="1100" dirty="0" smtClean="0">
              <a:latin typeface="Tahoma" pitchFamily="34" charset="0"/>
              <a:ea typeface="Tahoma" pitchFamily="34" charset="0"/>
              <a:cs typeface="Tahoma" pitchFamily="34" charset="0"/>
            </a:rPr>
            <a:t>Preparation of management account within 7 days  from month end.</a:t>
          </a:r>
          <a:endParaRPr lang="en-ZW" sz="1100" dirty="0">
            <a:latin typeface="Tahoma" pitchFamily="34" charset="0"/>
            <a:ea typeface="Tahoma" pitchFamily="34" charset="0"/>
            <a:cs typeface="Tahoma" pitchFamily="34" charset="0"/>
          </a:endParaRPr>
        </a:p>
      </dgm:t>
    </dgm:pt>
    <dgm:pt modelId="{DFF6CB66-974B-478A-A04C-39BD2EBA675B}" type="parTrans" cxnId="{87E60945-770B-4FDE-8FFA-B389FD7049D0}">
      <dgm:prSet/>
      <dgm:spPr/>
      <dgm:t>
        <a:bodyPr/>
        <a:lstStyle/>
        <a:p>
          <a:endParaRPr lang="en-ZW"/>
        </a:p>
      </dgm:t>
    </dgm:pt>
    <dgm:pt modelId="{88CE9496-EDE1-495E-9248-A6611F8A5A16}" type="sibTrans" cxnId="{87E60945-770B-4FDE-8FFA-B389FD7049D0}">
      <dgm:prSet/>
      <dgm:spPr/>
      <dgm:t>
        <a:bodyPr/>
        <a:lstStyle/>
        <a:p>
          <a:endParaRPr lang="en-ZW"/>
        </a:p>
      </dgm:t>
    </dgm:pt>
    <dgm:pt modelId="{52AB8E38-83AB-4F38-B2C0-1D6F0E2AC119}">
      <dgm:prSet custT="1"/>
      <dgm:spPr/>
      <dgm:t>
        <a:bodyPr/>
        <a:lstStyle/>
        <a:p>
          <a:r>
            <a:rPr lang="en-US" sz="1100" dirty="0" smtClean="0">
              <a:latin typeface="Tahoma" pitchFamily="34" charset="0"/>
              <a:ea typeface="Tahoma" pitchFamily="34" charset="0"/>
              <a:cs typeface="Tahoma" pitchFamily="34" charset="0"/>
            </a:rPr>
            <a:t>Enterprise risk assessment half yearly.</a:t>
          </a:r>
          <a:endParaRPr lang="en-ZW" sz="1100" dirty="0">
            <a:latin typeface="Tahoma" pitchFamily="34" charset="0"/>
            <a:ea typeface="Tahoma" pitchFamily="34" charset="0"/>
            <a:cs typeface="Tahoma" pitchFamily="34" charset="0"/>
          </a:endParaRPr>
        </a:p>
      </dgm:t>
    </dgm:pt>
    <dgm:pt modelId="{19656842-A588-45AB-B4A9-C36D9E6D40EC}" type="parTrans" cxnId="{180A7C65-AA1F-4DE1-A071-B49B81BF541D}">
      <dgm:prSet/>
      <dgm:spPr/>
      <dgm:t>
        <a:bodyPr/>
        <a:lstStyle/>
        <a:p>
          <a:endParaRPr lang="en-ZW"/>
        </a:p>
      </dgm:t>
    </dgm:pt>
    <dgm:pt modelId="{5EED5825-49F0-49B7-AD87-D7C64E95588C}" type="sibTrans" cxnId="{180A7C65-AA1F-4DE1-A071-B49B81BF541D}">
      <dgm:prSet/>
      <dgm:spPr/>
      <dgm:t>
        <a:bodyPr/>
        <a:lstStyle/>
        <a:p>
          <a:endParaRPr lang="en-ZW"/>
        </a:p>
      </dgm:t>
    </dgm:pt>
    <dgm:pt modelId="{D5E226F2-C57D-4D1E-8781-CE1985D762CD}">
      <dgm:prSet custT="1"/>
      <dgm:spPr/>
      <dgm:t>
        <a:bodyPr/>
        <a:lstStyle/>
        <a:p>
          <a:r>
            <a:rPr lang="en-US" sz="1100" dirty="0" smtClean="0">
              <a:latin typeface="Tahoma" pitchFamily="34" charset="0"/>
              <a:ea typeface="Tahoma" pitchFamily="34" charset="0"/>
              <a:cs typeface="Tahoma" pitchFamily="34" charset="0"/>
            </a:rPr>
            <a:t>Provide portable water at all times.</a:t>
          </a:r>
          <a:endParaRPr lang="en-ZW" sz="1100" dirty="0">
            <a:latin typeface="Tahoma" pitchFamily="34" charset="0"/>
            <a:ea typeface="Tahoma" pitchFamily="34" charset="0"/>
            <a:cs typeface="Tahoma" pitchFamily="34" charset="0"/>
          </a:endParaRPr>
        </a:p>
      </dgm:t>
    </dgm:pt>
    <dgm:pt modelId="{B451E64C-6BB7-4FD0-AA09-73F17E54F943}" type="parTrans" cxnId="{3AB6EE94-8E28-44A4-A17A-38969B80AF86}">
      <dgm:prSet/>
      <dgm:spPr/>
      <dgm:t>
        <a:bodyPr/>
        <a:lstStyle/>
        <a:p>
          <a:endParaRPr lang="en-ZW"/>
        </a:p>
      </dgm:t>
    </dgm:pt>
    <dgm:pt modelId="{0CC0473A-AF2A-40EF-8760-08437372B185}" type="sibTrans" cxnId="{3AB6EE94-8E28-44A4-A17A-38969B80AF86}">
      <dgm:prSet/>
      <dgm:spPr/>
      <dgm:t>
        <a:bodyPr/>
        <a:lstStyle/>
        <a:p>
          <a:endParaRPr lang="en-ZW"/>
        </a:p>
      </dgm:t>
    </dgm:pt>
    <dgm:pt modelId="{22C4373B-1237-44EE-9E9B-46EB0623CB17}">
      <dgm:prSet custT="1"/>
      <dgm:spPr/>
      <dgm:t>
        <a:bodyPr/>
        <a:lstStyle/>
        <a:p>
          <a:r>
            <a:rPr lang="en-US" sz="1100" dirty="0" smtClean="0">
              <a:latin typeface="Tahoma" pitchFamily="34" charset="0"/>
              <a:ea typeface="Tahoma" pitchFamily="34" charset="0"/>
              <a:cs typeface="Tahoma" pitchFamily="34" charset="0"/>
            </a:rPr>
            <a:t>Attend to burst water and sewer pipes within 30 minutes.</a:t>
          </a:r>
          <a:endParaRPr lang="en-ZW" sz="1100" dirty="0">
            <a:latin typeface="Tahoma" pitchFamily="34" charset="0"/>
            <a:ea typeface="Tahoma" pitchFamily="34" charset="0"/>
            <a:cs typeface="Tahoma" pitchFamily="34" charset="0"/>
          </a:endParaRPr>
        </a:p>
      </dgm:t>
    </dgm:pt>
    <dgm:pt modelId="{0043A4F5-79A4-4983-95BC-AA4701ACFB50}" type="parTrans" cxnId="{BE3DDEF6-DCA4-435F-A14C-2FCE28529239}">
      <dgm:prSet/>
      <dgm:spPr/>
      <dgm:t>
        <a:bodyPr/>
        <a:lstStyle/>
        <a:p>
          <a:endParaRPr lang="en-ZW"/>
        </a:p>
      </dgm:t>
    </dgm:pt>
    <dgm:pt modelId="{521277DB-CE43-459B-8C7C-EBBCEE5394A9}" type="sibTrans" cxnId="{BE3DDEF6-DCA4-435F-A14C-2FCE28529239}">
      <dgm:prSet/>
      <dgm:spPr/>
      <dgm:t>
        <a:bodyPr/>
        <a:lstStyle/>
        <a:p>
          <a:endParaRPr lang="en-ZW"/>
        </a:p>
      </dgm:t>
    </dgm:pt>
    <dgm:pt modelId="{8F3BE447-0AF3-4B54-BCD3-CCA31AAB81CA}">
      <dgm:prSet custT="1"/>
      <dgm:spPr/>
      <dgm:t>
        <a:bodyPr/>
        <a:lstStyle/>
        <a:p>
          <a:r>
            <a:rPr lang="en-US" sz="1100" dirty="0" smtClean="0">
              <a:latin typeface="Tahoma" pitchFamily="34" charset="0"/>
              <a:ea typeface="Tahoma" pitchFamily="34" charset="0"/>
              <a:cs typeface="Tahoma" pitchFamily="34" charset="0"/>
            </a:rPr>
            <a:t>Effect new water and sewer connection within 2 days.</a:t>
          </a:r>
          <a:endParaRPr lang="en-ZW" sz="1100" dirty="0">
            <a:latin typeface="Tahoma" pitchFamily="34" charset="0"/>
            <a:ea typeface="Tahoma" pitchFamily="34" charset="0"/>
            <a:cs typeface="Tahoma" pitchFamily="34" charset="0"/>
          </a:endParaRPr>
        </a:p>
      </dgm:t>
    </dgm:pt>
    <dgm:pt modelId="{6F9CB55E-C8BE-422A-8EC7-5005ED0F6393}" type="parTrans" cxnId="{2A285BC2-550F-4032-95C9-53B323F6200A}">
      <dgm:prSet/>
      <dgm:spPr/>
      <dgm:t>
        <a:bodyPr/>
        <a:lstStyle/>
        <a:p>
          <a:endParaRPr lang="en-ZW"/>
        </a:p>
      </dgm:t>
    </dgm:pt>
    <dgm:pt modelId="{5D97AEF9-E6EE-4D8B-970F-926E093C2D76}" type="sibTrans" cxnId="{2A285BC2-550F-4032-95C9-53B323F6200A}">
      <dgm:prSet/>
      <dgm:spPr/>
      <dgm:t>
        <a:bodyPr/>
        <a:lstStyle/>
        <a:p>
          <a:endParaRPr lang="en-ZW"/>
        </a:p>
      </dgm:t>
    </dgm:pt>
    <dgm:pt modelId="{800E4382-88EC-43EA-AC68-58FDB9975FA6}">
      <dgm:prSet custT="1"/>
      <dgm:spPr/>
      <dgm:t>
        <a:bodyPr/>
        <a:lstStyle/>
        <a:p>
          <a:r>
            <a:rPr lang="en-US" sz="1100" dirty="0" smtClean="0">
              <a:latin typeface="Tahoma" pitchFamily="34" charset="0"/>
              <a:ea typeface="Tahoma" pitchFamily="34" charset="0"/>
              <a:cs typeface="Tahoma" pitchFamily="34" charset="0"/>
            </a:rPr>
            <a:t>Updating housing registers daily.</a:t>
          </a:r>
          <a:endParaRPr lang="en-ZW" sz="1100" dirty="0">
            <a:latin typeface="Tahoma" pitchFamily="34" charset="0"/>
            <a:ea typeface="Tahoma" pitchFamily="34" charset="0"/>
            <a:cs typeface="Tahoma" pitchFamily="34" charset="0"/>
          </a:endParaRPr>
        </a:p>
      </dgm:t>
    </dgm:pt>
    <dgm:pt modelId="{66E2BE98-2588-4B0C-8217-17A79F3C97FD}" type="parTrans" cxnId="{9DADFA73-9599-40E0-ACF0-716D9C469CCF}">
      <dgm:prSet/>
      <dgm:spPr/>
      <dgm:t>
        <a:bodyPr/>
        <a:lstStyle/>
        <a:p>
          <a:endParaRPr lang="en-ZW"/>
        </a:p>
      </dgm:t>
    </dgm:pt>
    <dgm:pt modelId="{B6E6DDB7-993F-450E-BFCD-68BE69898C05}" type="sibTrans" cxnId="{9DADFA73-9599-40E0-ACF0-716D9C469CCF}">
      <dgm:prSet/>
      <dgm:spPr/>
      <dgm:t>
        <a:bodyPr/>
        <a:lstStyle/>
        <a:p>
          <a:endParaRPr lang="en-ZW"/>
        </a:p>
      </dgm:t>
    </dgm:pt>
    <dgm:pt modelId="{BE4DF1F6-3AD8-4746-9228-3FBA8738FA01}">
      <dgm:prSet custT="1"/>
      <dgm:spPr/>
      <dgm:t>
        <a:bodyPr/>
        <a:lstStyle/>
        <a:p>
          <a:r>
            <a:rPr lang="en-US" sz="1100" dirty="0" smtClean="0">
              <a:latin typeface="Tahoma" pitchFamily="34" charset="0"/>
              <a:ea typeface="Tahoma" pitchFamily="34" charset="0"/>
              <a:cs typeface="Tahoma" pitchFamily="34" charset="0"/>
            </a:rPr>
            <a:t>Collection of refuse once per week  in residential areas and daily in commercial and industrial.</a:t>
          </a:r>
          <a:endParaRPr lang="en-ZW" sz="1100" dirty="0">
            <a:latin typeface="Tahoma" pitchFamily="34" charset="0"/>
            <a:ea typeface="Tahoma" pitchFamily="34" charset="0"/>
            <a:cs typeface="Tahoma" pitchFamily="34" charset="0"/>
          </a:endParaRPr>
        </a:p>
      </dgm:t>
    </dgm:pt>
    <dgm:pt modelId="{605A8926-2D20-426A-832C-FA1D70CA2B5C}" type="parTrans" cxnId="{CB66C2DE-6ED6-412C-A855-825F8FB9EFDB}">
      <dgm:prSet/>
      <dgm:spPr/>
      <dgm:t>
        <a:bodyPr/>
        <a:lstStyle/>
        <a:p>
          <a:endParaRPr lang="en-ZW"/>
        </a:p>
      </dgm:t>
    </dgm:pt>
    <dgm:pt modelId="{D1BFC97E-5876-4BE6-BC7C-18B015CC2D25}" type="sibTrans" cxnId="{CB66C2DE-6ED6-412C-A855-825F8FB9EFDB}">
      <dgm:prSet/>
      <dgm:spPr/>
      <dgm:t>
        <a:bodyPr/>
        <a:lstStyle/>
        <a:p>
          <a:endParaRPr lang="en-ZW"/>
        </a:p>
      </dgm:t>
    </dgm:pt>
    <dgm:pt modelId="{5D7A5112-4751-4074-8D3B-27A9083DF4B0}">
      <dgm:prSet phldrT="[Text]" custT="1"/>
      <dgm:spPr/>
      <dgm:t>
        <a:bodyPr/>
        <a:lstStyle/>
        <a:p>
          <a:endParaRPr lang="en-ZW" sz="1100" dirty="0">
            <a:latin typeface="Tahoma" pitchFamily="34" charset="0"/>
            <a:ea typeface="Tahoma" pitchFamily="34" charset="0"/>
            <a:cs typeface="Tahoma" pitchFamily="34" charset="0"/>
          </a:endParaRPr>
        </a:p>
      </dgm:t>
    </dgm:pt>
    <dgm:pt modelId="{53BCDE2D-A271-4C64-9C18-4EF6835CA74F}" type="parTrans" cxnId="{6024C8FF-1BB8-4C98-BFDC-A116425692F4}">
      <dgm:prSet/>
      <dgm:spPr/>
      <dgm:t>
        <a:bodyPr/>
        <a:lstStyle/>
        <a:p>
          <a:endParaRPr lang="en-ZW"/>
        </a:p>
      </dgm:t>
    </dgm:pt>
    <dgm:pt modelId="{AFF18359-A9E2-4A6E-A73E-549D0B7EA76F}" type="sibTrans" cxnId="{6024C8FF-1BB8-4C98-BFDC-A116425692F4}">
      <dgm:prSet/>
      <dgm:spPr/>
      <dgm:t>
        <a:bodyPr/>
        <a:lstStyle/>
        <a:p>
          <a:endParaRPr lang="en-ZW"/>
        </a:p>
      </dgm:t>
    </dgm:pt>
    <dgm:pt modelId="{CADAEBA4-A190-482C-BE84-6EDB3C627554}">
      <dgm:prSet phldrT="[Text]" custT="1"/>
      <dgm:spPr/>
      <dgm:t>
        <a:bodyPr/>
        <a:lstStyle/>
        <a:p>
          <a:endParaRPr lang="en-ZW" sz="1100" dirty="0">
            <a:latin typeface="Tahoma" pitchFamily="34" charset="0"/>
            <a:ea typeface="Tahoma" pitchFamily="34" charset="0"/>
            <a:cs typeface="Tahoma" pitchFamily="34" charset="0"/>
          </a:endParaRPr>
        </a:p>
      </dgm:t>
    </dgm:pt>
    <dgm:pt modelId="{344034BB-88FE-4C54-8C29-E04E3536E99E}" type="parTrans" cxnId="{201C5E1B-5E9D-481C-AEC5-838ECD6BFC71}">
      <dgm:prSet/>
      <dgm:spPr/>
      <dgm:t>
        <a:bodyPr/>
        <a:lstStyle/>
        <a:p>
          <a:endParaRPr lang="en-ZW"/>
        </a:p>
      </dgm:t>
    </dgm:pt>
    <dgm:pt modelId="{829ED18C-FC95-4B0B-BC66-B38C4C884E32}" type="sibTrans" cxnId="{201C5E1B-5E9D-481C-AEC5-838ECD6BFC71}">
      <dgm:prSet/>
      <dgm:spPr/>
      <dgm:t>
        <a:bodyPr/>
        <a:lstStyle/>
        <a:p>
          <a:endParaRPr lang="en-ZW"/>
        </a:p>
      </dgm:t>
    </dgm:pt>
    <dgm:pt modelId="{ED49DDC7-E85F-47E5-844B-BFDEA7FC8802}">
      <dgm:prSet phldrT="[Text]" custT="1"/>
      <dgm:spPr/>
      <dgm:t>
        <a:bodyPr/>
        <a:lstStyle/>
        <a:p>
          <a:r>
            <a:rPr lang="en-ZW" sz="1100" dirty="0" smtClean="0">
              <a:latin typeface="Tahoma" pitchFamily="34" charset="0"/>
              <a:ea typeface="Tahoma" pitchFamily="34" charset="0"/>
              <a:cs typeface="Tahoma" pitchFamily="34" charset="0"/>
            </a:rPr>
            <a:t>  </a:t>
          </a:r>
          <a:endParaRPr lang="en-ZW" sz="1100" dirty="0">
            <a:latin typeface="Tahoma" pitchFamily="34" charset="0"/>
            <a:ea typeface="Tahoma" pitchFamily="34" charset="0"/>
            <a:cs typeface="Tahoma" pitchFamily="34" charset="0"/>
          </a:endParaRPr>
        </a:p>
      </dgm:t>
    </dgm:pt>
    <dgm:pt modelId="{6E34F753-6D88-4FF6-9674-755F9D251C62}" type="parTrans" cxnId="{D310A8DC-0BC0-4464-8E71-91CE93AF23B8}">
      <dgm:prSet/>
      <dgm:spPr/>
      <dgm:t>
        <a:bodyPr/>
        <a:lstStyle/>
        <a:p>
          <a:endParaRPr lang="en-ZW"/>
        </a:p>
      </dgm:t>
    </dgm:pt>
    <dgm:pt modelId="{CE554D3E-CC93-48D3-8B59-56F5624C3774}" type="sibTrans" cxnId="{D310A8DC-0BC0-4464-8E71-91CE93AF23B8}">
      <dgm:prSet/>
      <dgm:spPr/>
      <dgm:t>
        <a:bodyPr/>
        <a:lstStyle/>
        <a:p>
          <a:endParaRPr lang="en-ZW"/>
        </a:p>
      </dgm:t>
    </dgm:pt>
    <dgm:pt modelId="{4B2EEE04-AD16-4109-A955-1FD764A7CC66}" type="pres">
      <dgm:prSet presAssocID="{7B369D35-307E-44F0-BA9C-8BCEADAD1828}" presName="Name0" presStyleCnt="0">
        <dgm:presLayoutVars>
          <dgm:dir/>
          <dgm:animLvl val="lvl"/>
          <dgm:resizeHandles val="exact"/>
        </dgm:presLayoutVars>
      </dgm:prSet>
      <dgm:spPr/>
      <dgm:t>
        <a:bodyPr/>
        <a:lstStyle/>
        <a:p>
          <a:endParaRPr lang="en-ZW"/>
        </a:p>
      </dgm:t>
    </dgm:pt>
    <dgm:pt modelId="{A6051146-66EB-438D-8AD5-C83A148FD79F}" type="pres">
      <dgm:prSet presAssocID="{DB57F20C-1486-4E05-9563-39474AF56D69}" presName="linNode" presStyleCnt="0"/>
      <dgm:spPr/>
    </dgm:pt>
    <dgm:pt modelId="{5E011F99-8C8E-445F-BDA4-AAB0D5D92589}" type="pres">
      <dgm:prSet presAssocID="{DB57F20C-1486-4E05-9563-39474AF56D69}" presName="parentText" presStyleLbl="node1" presStyleIdx="0" presStyleCnt="3" custScaleY="366958" custLinFactNeighborY="-46442">
        <dgm:presLayoutVars>
          <dgm:chMax val="1"/>
          <dgm:bulletEnabled val="1"/>
        </dgm:presLayoutVars>
      </dgm:prSet>
      <dgm:spPr/>
      <dgm:t>
        <a:bodyPr/>
        <a:lstStyle/>
        <a:p>
          <a:endParaRPr lang="en-ZW"/>
        </a:p>
      </dgm:t>
    </dgm:pt>
    <dgm:pt modelId="{1ECA6575-B012-43AA-8B56-2A42DED5CAE5}" type="pres">
      <dgm:prSet presAssocID="{DB57F20C-1486-4E05-9563-39474AF56D69}" presName="descendantText" presStyleLbl="alignAccFollowNode1" presStyleIdx="0" presStyleCnt="3" custScaleY="2000000" custLinFactNeighborX="-6345" custLinFactNeighborY="-1451">
        <dgm:presLayoutVars>
          <dgm:bulletEnabled val="1"/>
        </dgm:presLayoutVars>
      </dgm:prSet>
      <dgm:spPr/>
      <dgm:t>
        <a:bodyPr/>
        <a:lstStyle/>
        <a:p>
          <a:endParaRPr lang="en-ZW"/>
        </a:p>
      </dgm:t>
    </dgm:pt>
    <dgm:pt modelId="{7D38D4F3-7CAA-40F2-8AA4-5AAF6E74BE97}" type="pres">
      <dgm:prSet presAssocID="{2C7D15A4-34AC-431D-9618-9A080DF9D746}" presName="sp" presStyleCnt="0"/>
      <dgm:spPr/>
    </dgm:pt>
    <dgm:pt modelId="{52EED675-0159-48A4-BE44-45D87C474CC1}" type="pres">
      <dgm:prSet presAssocID="{BA246917-B144-496D-B4D8-08339CC49ED0}" presName="linNode" presStyleCnt="0"/>
      <dgm:spPr/>
    </dgm:pt>
    <dgm:pt modelId="{CF0170CC-FF92-42D4-8A75-F8101722985B}" type="pres">
      <dgm:prSet presAssocID="{BA246917-B144-496D-B4D8-08339CC49ED0}" presName="parentText" presStyleLbl="node1" presStyleIdx="1" presStyleCnt="3" custScaleX="80041" custScaleY="329489" custLinFactY="-102545" custLinFactNeighborX="-76" custLinFactNeighborY="-200000">
        <dgm:presLayoutVars>
          <dgm:chMax val="1"/>
          <dgm:bulletEnabled val="1"/>
        </dgm:presLayoutVars>
      </dgm:prSet>
      <dgm:spPr/>
      <dgm:t>
        <a:bodyPr/>
        <a:lstStyle/>
        <a:p>
          <a:endParaRPr lang="en-ZW"/>
        </a:p>
      </dgm:t>
    </dgm:pt>
    <dgm:pt modelId="{12D50627-8812-4B61-8226-4CEAF2AEA7A5}" type="pres">
      <dgm:prSet presAssocID="{BA246917-B144-496D-B4D8-08339CC49ED0}" presName="descendantText" presStyleLbl="alignAccFollowNode1" presStyleIdx="1" presStyleCnt="3" custScaleY="451339" custLinFactY="-158443" custLinFactNeighborX="-5144" custLinFactNeighborY="-200000">
        <dgm:presLayoutVars>
          <dgm:bulletEnabled val="1"/>
        </dgm:presLayoutVars>
      </dgm:prSet>
      <dgm:spPr/>
      <dgm:t>
        <a:bodyPr/>
        <a:lstStyle/>
        <a:p>
          <a:endParaRPr lang="en-ZW"/>
        </a:p>
      </dgm:t>
    </dgm:pt>
    <dgm:pt modelId="{12B68BBB-0070-45AE-95AF-A5C37167CBC7}" type="pres">
      <dgm:prSet presAssocID="{1D3DB502-0CFE-49D7-A930-1470E06C07BE}" presName="sp" presStyleCnt="0"/>
      <dgm:spPr/>
    </dgm:pt>
    <dgm:pt modelId="{18EBD4CD-D386-4E79-B774-C4C2EBD6958D}" type="pres">
      <dgm:prSet presAssocID="{0BB77548-CB4E-4601-B7E8-741D911E29A5}" presName="linNode" presStyleCnt="0"/>
      <dgm:spPr/>
    </dgm:pt>
    <dgm:pt modelId="{87071420-5329-4556-9B69-A933F1063D30}" type="pres">
      <dgm:prSet presAssocID="{0BB77548-CB4E-4601-B7E8-741D911E29A5}" presName="parentText" presStyleLbl="node1" presStyleIdx="2" presStyleCnt="3" custScaleX="90515" custScaleY="453052">
        <dgm:presLayoutVars>
          <dgm:chMax val="1"/>
          <dgm:bulletEnabled val="1"/>
        </dgm:presLayoutVars>
      </dgm:prSet>
      <dgm:spPr/>
      <dgm:t>
        <a:bodyPr/>
        <a:lstStyle/>
        <a:p>
          <a:endParaRPr lang="en-ZW"/>
        </a:p>
      </dgm:t>
    </dgm:pt>
    <dgm:pt modelId="{3E7A1917-AEF0-458F-A69C-5EE8F266910E}" type="pres">
      <dgm:prSet presAssocID="{0BB77548-CB4E-4601-B7E8-741D911E29A5}" presName="descendantText" presStyleLbl="alignAccFollowNode1" presStyleIdx="2" presStyleCnt="3" custScaleY="2000000" custLinFactY="68924" custLinFactNeighborX="-122" custLinFactNeighborY="100000">
        <dgm:presLayoutVars>
          <dgm:bulletEnabled val="1"/>
        </dgm:presLayoutVars>
      </dgm:prSet>
      <dgm:spPr/>
      <dgm:t>
        <a:bodyPr/>
        <a:lstStyle/>
        <a:p>
          <a:endParaRPr lang="en-ZW"/>
        </a:p>
      </dgm:t>
    </dgm:pt>
  </dgm:ptLst>
  <dgm:cxnLst>
    <dgm:cxn modelId="{9D2987E7-B1A6-41AF-808F-B3CE4FAE4F88}" srcId="{0BB77548-CB4E-4601-B7E8-741D911E29A5}" destId="{FA9B6B93-4FE1-4608-8BA4-52370736993D}" srcOrd="0" destOrd="0" parTransId="{A8C83199-922C-4F94-96A6-CF81AB2B4947}" sibTransId="{7A5638D8-D2B8-430B-8C9E-60A869F197EB}"/>
    <dgm:cxn modelId="{AEA51E7B-34E8-4865-8917-3C9E140ADABB}" type="presOf" srcId="{1478D816-F50F-4D58-8EC8-3531E8E97242}" destId="{1ECA6575-B012-43AA-8B56-2A42DED5CAE5}" srcOrd="0" destOrd="1" presId="urn:microsoft.com/office/officeart/2005/8/layout/vList5"/>
    <dgm:cxn modelId="{D5B66362-BEFF-40C3-809B-B25270D4FF2E}" type="presOf" srcId="{D5E226F2-C57D-4D1E-8781-CE1985D762CD}" destId="{3E7A1917-AEF0-458F-A69C-5EE8F266910E}" srcOrd="0" destOrd="5" presId="urn:microsoft.com/office/officeart/2005/8/layout/vList5"/>
    <dgm:cxn modelId="{25C0111D-792C-4558-BF13-B8DF7F98CC36}" type="presOf" srcId="{CADAEBA4-A190-482C-BE84-6EDB3C627554}" destId="{1ECA6575-B012-43AA-8B56-2A42DED5CAE5}" srcOrd="0" destOrd="9" presId="urn:microsoft.com/office/officeart/2005/8/layout/vList5"/>
    <dgm:cxn modelId="{FD2B36CE-88BE-4E9F-BAC9-B399891AD69B}" srcId="{DB57F20C-1486-4E05-9563-39474AF56D69}" destId="{AD2FDE33-257D-4519-A55D-6953712CCE1E}" srcOrd="4" destOrd="0" parTransId="{21BFC349-BEBB-4F1D-83CF-817DF9899382}" sibTransId="{B069A122-4AD0-405A-9F02-F272533CDAC5}"/>
    <dgm:cxn modelId="{70F693E2-3E7C-4659-AE6B-7B97805F4974}" type="presOf" srcId="{3B2B54A7-7940-4D86-B0F4-140F2E799D0B}" destId="{1ECA6575-B012-43AA-8B56-2A42DED5CAE5}" srcOrd="0" destOrd="3" presId="urn:microsoft.com/office/officeart/2005/8/layout/vList5"/>
    <dgm:cxn modelId="{5B01A03D-BBA6-4F45-A29E-81283A107386}" type="presOf" srcId="{22C4373B-1237-44EE-9E9B-46EB0623CB17}" destId="{3E7A1917-AEF0-458F-A69C-5EE8F266910E}" srcOrd="0" destOrd="6" presId="urn:microsoft.com/office/officeart/2005/8/layout/vList5"/>
    <dgm:cxn modelId="{A92511E5-8B75-40BD-8D0B-7F98B12AAFA5}" type="presOf" srcId="{D94A2BF3-1F34-49E3-A64F-5C9E47C18814}" destId="{1ECA6575-B012-43AA-8B56-2A42DED5CAE5}" srcOrd="0" destOrd="6" presId="urn:microsoft.com/office/officeart/2005/8/layout/vList5"/>
    <dgm:cxn modelId="{299F24E0-22D2-4D6E-9675-072F39F670B4}" type="presOf" srcId="{3257E4DC-0E6E-428B-BF82-8FB003DC09C1}" destId="{1ECA6575-B012-43AA-8B56-2A42DED5CAE5}" srcOrd="0" destOrd="5" presId="urn:microsoft.com/office/officeart/2005/8/layout/vList5"/>
    <dgm:cxn modelId="{2A0F70F4-7AF4-428F-8816-F1DA4A15C0A5}" srcId="{DB57F20C-1486-4E05-9563-39474AF56D69}" destId="{1478D816-F50F-4D58-8EC8-3531E8E97242}" srcOrd="1" destOrd="0" parTransId="{7AB45DB2-0F07-48B8-BC5E-319DB447782B}" sibTransId="{B8450DF0-37A8-4557-A02A-B6FDC8D32495}"/>
    <dgm:cxn modelId="{E5EFFDCA-FBCF-43E7-8D19-BA5155AC4122}" type="presOf" srcId="{8F3BE447-0AF3-4B54-BCD3-CCA31AAB81CA}" destId="{3E7A1917-AEF0-458F-A69C-5EE8F266910E}" srcOrd="0" destOrd="7" presId="urn:microsoft.com/office/officeart/2005/8/layout/vList5"/>
    <dgm:cxn modelId="{776F650E-5C85-4FB2-A5F7-7A33B245C3D4}" srcId="{BA246917-B144-496D-B4D8-08339CC49ED0}" destId="{23ECEA7B-D126-46A4-BEC6-BB8B7B2CC83C}" srcOrd="1" destOrd="0" parTransId="{8CD708A1-F991-442B-82DB-F99CB430742E}" sibTransId="{6F3526CD-0285-4B77-BD22-59CD13EA6CB1}"/>
    <dgm:cxn modelId="{E6448D96-FD3B-453A-8229-7145957541D8}" type="presOf" srcId="{FA9B6B93-4FE1-4608-8BA4-52370736993D}" destId="{3E7A1917-AEF0-458F-A69C-5EE8F266910E}" srcOrd="0" destOrd="0" presId="urn:microsoft.com/office/officeart/2005/8/layout/vList5"/>
    <dgm:cxn modelId="{0C5679B7-9EEB-46C1-BCA3-430DCFCBA2FC}" srcId="{DB57F20C-1486-4E05-9563-39474AF56D69}" destId="{7BF6C3E9-F374-4B7C-8D54-D3CEE3D6B6A9}" srcOrd="0" destOrd="0" parTransId="{CF823067-1A9A-4384-8EB2-AE41F1CB2029}" sibTransId="{66F0480D-E89B-4CF4-A874-1DB7EA91B389}"/>
    <dgm:cxn modelId="{3AB6EE94-8E28-44A4-A17A-38969B80AF86}" srcId="{0BB77548-CB4E-4601-B7E8-741D911E29A5}" destId="{D5E226F2-C57D-4D1E-8781-CE1985D762CD}" srcOrd="5" destOrd="0" parTransId="{B451E64C-6BB7-4FD0-AA09-73F17E54F943}" sibTransId="{0CC0473A-AF2A-40EF-8760-08437372B185}"/>
    <dgm:cxn modelId="{094104C7-F473-4A1B-BE27-D9368FFD2663}" type="presOf" srcId="{23ECEA7B-D126-46A4-BEC6-BB8B7B2CC83C}" destId="{12D50627-8812-4B61-8226-4CEAF2AEA7A5}" srcOrd="0" destOrd="1" presId="urn:microsoft.com/office/officeart/2005/8/layout/vList5"/>
    <dgm:cxn modelId="{079378C2-890A-4C91-9094-2EBADD573B48}" type="presOf" srcId="{BA246917-B144-496D-B4D8-08339CC49ED0}" destId="{CF0170CC-FF92-42D4-8A75-F8101722985B}" srcOrd="0" destOrd="0" presId="urn:microsoft.com/office/officeart/2005/8/layout/vList5"/>
    <dgm:cxn modelId="{AC5C8DB6-835E-4BC1-8E3F-E31803CC68AB}" type="presOf" srcId="{800E4382-88EC-43EA-AC68-58FDB9975FA6}" destId="{3E7A1917-AEF0-458F-A69C-5EE8F266910E}" srcOrd="0" destOrd="8" presId="urn:microsoft.com/office/officeart/2005/8/layout/vList5"/>
    <dgm:cxn modelId="{617292CE-A130-49FE-8D73-D7EA4D89C98A}" srcId="{DB57F20C-1486-4E05-9563-39474AF56D69}" destId="{27092A22-D177-46A1-B876-599243635890}" srcOrd="2" destOrd="0" parTransId="{37484556-B487-48DD-9552-73CDC1D4C455}" sibTransId="{9A00460D-8525-46AA-BDC1-7F6130BA1F6E}"/>
    <dgm:cxn modelId="{87E60945-770B-4FDE-8FFA-B389FD7049D0}" srcId="{0BB77548-CB4E-4601-B7E8-741D911E29A5}" destId="{45B5B799-D0F6-4DFC-823B-B23A0E1E472D}" srcOrd="3" destOrd="0" parTransId="{DFF6CB66-974B-478A-A04C-39BD2EBA675B}" sibTransId="{88CE9496-EDE1-495E-9248-A6611F8A5A16}"/>
    <dgm:cxn modelId="{81D45268-A249-480C-9924-411C397F9A97}" type="presOf" srcId="{DB57F20C-1486-4E05-9563-39474AF56D69}" destId="{5E011F99-8C8E-445F-BDA4-AAB0D5D92589}" srcOrd="0" destOrd="0" presId="urn:microsoft.com/office/officeart/2005/8/layout/vList5"/>
    <dgm:cxn modelId="{7FD28751-AB87-4DA5-BBE0-779EA354D507}" type="presOf" srcId="{BE4DF1F6-3AD8-4746-9228-3FBA8738FA01}" destId="{3E7A1917-AEF0-458F-A69C-5EE8F266910E}" srcOrd="0" destOrd="9" presId="urn:microsoft.com/office/officeart/2005/8/layout/vList5"/>
    <dgm:cxn modelId="{A20477D2-309A-4FD3-9FF3-C84AE0B720D4}" srcId="{7B369D35-307E-44F0-BA9C-8BCEADAD1828}" destId="{BA246917-B144-496D-B4D8-08339CC49ED0}" srcOrd="1" destOrd="0" parTransId="{FD20DCEE-4E52-45A4-B5A7-08148129F872}" sibTransId="{1D3DB502-0CFE-49D7-A930-1470E06C07BE}"/>
    <dgm:cxn modelId="{180A7C65-AA1F-4DE1-A071-B49B81BF541D}" srcId="{0BB77548-CB4E-4601-B7E8-741D911E29A5}" destId="{52AB8E38-83AB-4F38-B2C0-1D6F0E2AC119}" srcOrd="4" destOrd="0" parTransId="{19656842-A588-45AB-B4A9-C36D9E6D40EC}" sibTransId="{5EED5825-49F0-49B7-AD87-D7C64E95588C}"/>
    <dgm:cxn modelId="{0BA21BAA-7903-4AE2-88AA-145DC6AE6E82}" type="presOf" srcId="{CBA41151-F754-46D7-816E-89303C95631C}" destId="{1ECA6575-B012-43AA-8B56-2A42DED5CAE5}" srcOrd="0" destOrd="7" presId="urn:microsoft.com/office/officeart/2005/8/layout/vList5"/>
    <dgm:cxn modelId="{9DADFA73-9599-40E0-ACF0-716D9C469CCF}" srcId="{0BB77548-CB4E-4601-B7E8-741D911E29A5}" destId="{800E4382-88EC-43EA-AC68-58FDB9975FA6}" srcOrd="8" destOrd="0" parTransId="{66E2BE98-2588-4B0C-8217-17A79F3C97FD}" sibTransId="{B6E6DDB7-993F-450E-BFCD-68BE69898C05}"/>
    <dgm:cxn modelId="{D772724F-D6CD-4300-BA74-6065B83EA8BF}" type="presOf" srcId="{7B369D35-307E-44F0-BA9C-8BCEADAD1828}" destId="{4B2EEE04-AD16-4109-A955-1FD764A7CC66}" srcOrd="0" destOrd="0" presId="urn:microsoft.com/office/officeart/2005/8/layout/vList5"/>
    <dgm:cxn modelId="{0FDA5959-E7DB-4523-9BF7-45FF29823678}" type="presOf" srcId="{0BB77548-CB4E-4601-B7E8-741D911E29A5}" destId="{87071420-5329-4556-9B69-A933F1063D30}" srcOrd="0" destOrd="0" presId="urn:microsoft.com/office/officeart/2005/8/layout/vList5"/>
    <dgm:cxn modelId="{93DDBB8A-D33E-43E1-9FBF-C95B9D5A99F7}" srcId="{DB57F20C-1486-4E05-9563-39474AF56D69}" destId="{3B2B54A7-7940-4D86-B0F4-140F2E799D0B}" srcOrd="3" destOrd="0" parTransId="{F3C13515-235B-4385-AC03-4841DF4B1906}" sibTransId="{41E42639-64AB-427D-BD01-13C6CCD839F3}"/>
    <dgm:cxn modelId="{201C5E1B-5E9D-481C-AEC5-838ECD6BFC71}" srcId="{DB57F20C-1486-4E05-9563-39474AF56D69}" destId="{CADAEBA4-A190-482C-BE84-6EDB3C627554}" srcOrd="9" destOrd="0" parTransId="{344034BB-88FE-4C54-8C29-E04E3536E99E}" sibTransId="{829ED18C-FC95-4B0B-BC66-B38C4C884E32}"/>
    <dgm:cxn modelId="{D7AD0722-7766-485D-AAB5-684361C33DB5}" srcId="{DB57F20C-1486-4E05-9563-39474AF56D69}" destId="{3257E4DC-0E6E-428B-BF82-8FB003DC09C1}" srcOrd="5" destOrd="0" parTransId="{0766D011-4EAC-41D2-A405-3CF9A9F8EEC1}" sibTransId="{A7F5F590-CDA5-40FB-B034-36732401BA98}"/>
    <dgm:cxn modelId="{6024C8FF-1BB8-4C98-BFDC-A116425692F4}" srcId="{DB57F20C-1486-4E05-9563-39474AF56D69}" destId="{5D7A5112-4751-4074-8D3B-27A9083DF4B0}" srcOrd="10" destOrd="0" parTransId="{53BCDE2D-A271-4C64-9C18-4EF6835CA74F}" sibTransId="{AFF18359-A9E2-4A6E-A73E-549D0B7EA76F}"/>
    <dgm:cxn modelId="{B6E35F84-4D1C-479D-BD34-3A253FC086E6}" srcId="{7B369D35-307E-44F0-BA9C-8BCEADAD1828}" destId="{DB57F20C-1486-4E05-9563-39474AF56D69}" srcOrd="0" destOrd="0" parTransId="{777F57BE-407D-40D7-82CA-1485461D615D}" sibTransId="{2C7D15A4-34AC-431D-9618-9A080DF9D746}"/>
    <dgm:cxn modelId="{C6D816B0-0A97-424A-9964-0EEAD94A085A}" srcId="{0BB77548-CB4E-4601-B7E8-741D911E29A5}" destId="{DF5DB151-D770-4B41-8604-13A98D5290E7}" srcOrd="2" destOrd="0" parTransId="{8AAC18BA-7434-4A80-A578-E1CC671730F4}" sibTransId="{5F176494-14A4-4069-AA5B-F4F81D4D7F61}"/>
    <dgm:cxn modelId="{79971CB1-9311-4EAD-AD7C-47BD0F0209AE}" type="presOf" srcId="{27092A22-D177-46A1-B876-599243635890}" destId="{1ECA6575-B012-43AA-8B56-2A42DED5CAE5}" srcOrd="0" destOrd="2" presId="urn:microsoft.com/office/officeart/2005/8/layout/vList5"/>
    <dgm:cxn modelId="{EECD28F1-BE7D-473C-B18B-C1C36870EFAA}" type="presOf" srcId="{AD2FDE33-257D-4519-A55D-6953712CCE1E}" destId="{1ECA6575-B012-43AA-8B56-2A42DED5CAE5}" srcOrd="0" destOrd="4" presId="urn:microsoft.com/office/officeart/2005/8/layout/vList5"/>
    <dgm:cxn modelId="{BE3DDEF6-DCA4-435F-A14C-2FCE28529239}" srcId="{0BB77548-CB4E-4601-B7E8-741D911E29A5}" destId="{22C4373B-1237-44EE-9E9B-46EB0623CB17}" srcOrd="6" destOrd="0" parTransId="{0043A4F5-79A4-4983-95BC-AA4701ACFB50}" sibTransId="{521277DB-CE43-459B-8C7C-EBBCEE5394A9}"/>
    <dgm:cxn modelId="{8192DBB6-842E-4129-8500-1B994F243B65}" srcId="{DB57F20C-1486-4E05-9563-39474AF56D69}" destId="{CBA41151-F754-46D7-816E-89303C95631C}" srcOrd="7" destOrd="0" parTransId="{74BB8DE0-40FC-41D8-A17D-2E70670A68F2}" sibTransId="{4E404975-CCEB-47D6-B72C-CAE3C5A37C1A}"/>
    <dgm:cxn modelId="{CB66C2DE-6ED6-412C-A855-825F8FB9EFDB}" srcId="{0BB77548-CB4E-4601-B7E8-741D911E29A5}" destId="{BE4DF1F6-3AD8-4746-9228-3FBA8738FA01}" srcOrd="9" destOrd="0" parTransId="{605A8926-2D20-426A-832C-FA1D70CA2B5C}" sibTransId="{D1BFC97E-5876-4BE6-BC7C-18B015CC2D25}"/>
    <dgm:cxn modelId="{30BE075C-4B71-43CB-888B-267442721ECA}" srcId="{7B369D35-307E-44F0-BA9C-8BCEADAD1828}" destId="{0BB77548-CB4E-4601-B7E8-741D911E29A5}" srcOrd="2" destOrd="0" parTransId="{57369E0C-B976-46FE-8585-B8A99BA8411F}" sibTransId="{8AC05025-FFE3-4B50-9E94-A479C99D13AC}"/>
    <dgm:cxn modelId="{B1988F0C-51A6-4AA1-97D9-8E4A6ACC5401}" type="presOf" srcId="{45B5B799-D0F6-4DFC-823B-B23A0E1E472D}" destId="{3E7A1917-AEF0-458F-A69C-5EE8F266910E}" srcOrd="0" destOrd="3" presId="urn:microsoft.com/office/officeart/2005/8/layout/vList5"/>
    <dgm:cxn modelId="{3CAF63AD-E619-4506-8154-BA8EE7FE70F5}" type="presOf" srcId="{5D7A5112-4751-4074-8D3B-27A9083DF4B0}" destId="{1ECA6575-B012-43AA-8B56-2A42DED5CAE5}" srcOrd="0" destOrd="10" presId="urn:microsoft.com/office/officeart/2005/8/layout/vList5"/>
    <dgm:cxn modelId="{5682DE2B-07E9-4D15-852C-FE2744AB8E4A}" type="presOf" srcId="{19174932-AFF3-4A07-88A1-EEDF0C261E84}" destId="{3E7A1917-AEF0-458F-A69C-5EE8F266910E}" srcOrd="0" destOrd="1" presId="urn:microsoft.com/office/officeart/2005/8/layout/vList5"/>
    <dgm:cxn modelId="{1BE1DA10-5581-4850-BDC0-63217036250E}" srcId="{DB57F20C-1486-4E05-9563-39474AF56D69}" destId="{D94A2BF3-1F34-49E3-A64F-5C9E47C18814}" srcOrd="6" destOrd="0" parTransId="{27F41D7A-C992-47E2-9CDE-4449466B052C}" sibTransId="{D46E8231-A1AF-4410-AAEC-5F8AAE7AA94A}"/>
    <dgm:cxn modelId="{1033B9B5-0557-42A9-8B81-62CBAEED6BBC}" type="presOf" srcId="{ED49DDC7-E85F-47E5-844B-BFDEA7FC8802}" destId="{1ECA6575-B012-43AA-8B56-2A42DED5CAE5}" srcOrd="0" destOrd="8" presId="urn:microsoft.com/office/officeart/2005/8/layout/vList5"/>
    <dgm:cxn modelId="{65D96928-0D7F-44A2-B389-8BF8468C78C4}" type="presOf" srcId="{7BF6C3E9-F374-4B7C-8D54-D3CEE3D6B6A9}" destId="{1ECA6575-B012-43AA-8B56-2A42DED5CAE5}" srcOrd="0" destOrd="0" presId="urn:microsoft.com/office/officeart/2005/8/layout/vList5"/>
    <dgm:cxn modelId="{2A285BC2-550F-4032-95C9-53B323F6200A}" srcId="{0BB77548-CB4E-4601-B7E8-741D911E29A5}" destId="{8F3BE447-0AF3-4B54-BCD3-CCA31AAB81CA}" srcOrd="7" destOrd="0" parTransId="{6F9CB55E-C8BE-422A-8EC7-5005ED0F6393}" sibTransId="{5D97AEF9-E6EE-4D8B-970F-926E093C2D76}"/>
    <dgm:cxn modelId="{8111D300-9DE7-43BE-8399-875AF9F37ECC}" srcId="{0BB77548-CB4E-4601-B7E8-741D911E29A5}" destId="{19174932-AFF3-4A07-88A1-EEDF0C261E84}" srcOrd="1" destOrd="0" parTransId="{E9FB8309-AF7D-4E01-9E95-2A76686A9A96}" sibTransId="{535CFF8F-D9E0-4A5F-97A7-A6C4B5938837}"/>
    <dgm:cxn modelId="{D310A8DC-0BC0-4464-8E71-91CE93AF23B8}" srcId="{DB57F20C-1486-4E05-9563-39474AF56D69}" destId="{ED49DDC7-E85F-47E5-844B-BFDEA7FC8802}" srcOrd="8" destOrd="0" parTransId="{6E34F753-6D88-4FF6-9674-755F9D251C62}" sibTransId="{CE554D3E-CC93-48D3-8B59-56F5624C3774}"/>
    <dgm:cxn modelId="{632B08A8-1AB5-45A1-8EA8-BC5F6DAD123C}" type="presOf" srcId="{6284CE59-02E0-4E99-9199-7EE1DA4D6935}" destId="{12D50627-8812-4B61-8226-4CEAF2AEA7A5}" srcOrd="0" destOrd="0" presId="urn:microsoft.com/office/officeart/2005/8/layout/vList5"/>
    <dgm:cxn modelId="{CEC9D9C1-C0FB-482F-9EB3-04D0B246BAAA}" type="presOf" srcId="{52AB8E38-83AB-4F38-B2C0-1D6F0E2AC119}" destId="{3E7A1917-AEF0-458F-A69C-5EE8F266910E}" srcOrd="0" destOrd="4" presId="urn:microsoft.com/office/officeart/2005/8/layout/vList5"/>
    <dgm:cxn modelId="{7D069DB1-0467-4DCA-A75F-E04D97A02E91}" srcId="{BA246917-B144-496D-B4D8-08339CC49ED0}" destId="{6284CE59-02E0-4E99-9199-7EE1DA4D6935}" srcOrd="0" destOrd="0" parTransId="{C26BE0E8-E823-4BA9-A3D9-86F4FE0029F9}" sibTransId="{ACF090EC-1A78-42CD-9EC8-06ECF8AB71B6}"/>
    <dgm:cxn modelId="{3888B3DA-3CE1-47B2-8962-6CA1B9577E1F}" type="presOf" srcId="{DF5DB151-D770-4B41-8604-13A98D5290E7}" destId="{3E7A1917-AEF0-458F-A69C-5EE8F266910E}" srcOrd="0" destOrd="2" presId="urn:microsoft.com/office/officeart/2005/8/layout/vList5"/>
    <dgm:cxn modelId="{67B9AA36-F4C8-4769-981F-D5968FCAA0BE}" type="presParOf" srcId="{4B2EEE04-AD16-4109-A955-1FD764A7CC66}" destId="{A6051146-66EB-438D-8AD5-C83A148FD79F}" srcOrd="0" destOrd="0" presId="urn:microsoft.com/office/officeart/2005/8/layout/vList5"/>
    <dgm:cxn modelId="{718CBA28-E673-4802-85B1-3F32AADE363C}" type="presParOf" srcId="{A6051146-66EB-438D-8AD5-C83A148FD79F}" destId="{5E011F99-8C8E-445F-BDA4-AAB0D5D92589}" srcOrd="0" destOrd="0" presId="urn:microsoft.com/office/officeart/2005/8/layout/vList5"/>
    <dgm:cxn modelId="{FFF98EF0-6767-4E37-A830-D5AEBCA73E7D}" type="presParOf" srcId="{A6051146-66EB-438D-8AD5-C83A148FD79F}" destId="{1ECA6575-B012-43AA-8B56-2A42DED5CAE5}" srcOrd="1" destOrd="0" presId="urn:microsoft.com/office/officeart/2005/8/layout/vList5"/>
    <dgm:cxn modelId="{89FDFAF2-01D6-42F4-A1F8-65F8E3B1A352}" type="presParOf" srcId="{4B2EEE04-AD16-4109-A955-1FD764A7CC66}" destId="{7D38D4F3-7CAA-40F2-8AA4-5AAF6E74BE97}" srcOrd="1" destOrd="0" presId="urn:microsoft.com/office/officeart/2005/8/layout/vList5"/>
    <dgm:cxn modelId="{1D3ACC75-E865-4334-9408-DC971581CD13}" type="presParOf" srcId="{4B2EEE04-AD16-4109-A955-1FD764A7CC66}" destId="{52EED675-0159-48A4-BE44-45D87C474CC1}" srcOrd="2" destOrd="0" presId="urn:microsoft.com/office/officeart/2005/8/layout/vList5"/>
    <dgm:cxn modelId="{4A1A29C8-A67A-42D7-92F4-1834E846AD5F}" type="presParOf" srcId="{52EED675-0159-48A4-BE44-45D87C474CC1}" destId="{CF0170CC-FF92-42D4-8A75-F8101722985B}" srcOrd="0" destOrd="0" presId="urn:microsoft.com/office/officeart/2005/8/layout/vList5"/>
    <dgm:cxn modelId="{B7B4DDDC-9B17-4D27-969A-DB3C87DDDFE4}" type="presParOf" srcId="{52EED675-0159-48A4-BE44-45D87C474CC1}" destId="{12D50627-8812-4B61-8226-4CEAF2AEA7A5}" srcOrd="1" destOrd="0" presId="urn:microsoft.com/office/officeart/2005/8/layout/vList5"/>
    <dgm:cxn modelId="{DFC9FB18-A0C5-4319-96AA-59E4A119A5FC}" type="presParOf" srcId="{4B2EEE04-AD16-4109-A955-1FD764A7CC66}" destId="{12B68BBB-0070-45AE-95AF-A5C37167CBC7}" srcOrd="3" destOrd="0" presId="urn:microsoft.com/office/officeart/2005/8/layout/vList5"/>
    <dgm:cxn modelId="{954275B3-BD6D-4D5D-8AA0-349C4E0385F1}" type="presParOf" srcId="{4B2EEE04-AD16-4109-A955-1FD764A7CC66}" destId="{18EBD4CD-D386-4E79-B774-C4C2EBD6958D}" srcOrd="4" destOrd="0" presId="urn:microsoft.com/office/officeart/2005/8/layout/vList5"/>
    <dgm:cxn modelId="{4008AB21-030D-407D-A7DA-2762C7911600}" type="presParOf" srcId="{18EBD4CD-D386-4E79-B774-C4C2EBD6958D}" destId="{87071420-5329-4556-9B69-A933F1063D30}" srcOrd="0" destOrd="0" presId="urn:microsoft.com/office/officeart/2005/8/layout/vList5"/>
    <dgm:cxn modelId="{8530FC9D-DAE9-4C42-8DC0-32C21848812E}" type="presParOf" srcId="{18EBD4CD-D386-4E79-B774-C4C2EBD6958D}" destId="{3E7A1917-AEF0-458F-A69C-5EE8F26691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246C2C-A340-4CA7-AF43-18B4DFCA7C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W"/>
        </a:p>
      </dgm:t>
    </dgm:pt>
    <dgm:pt modelId="{5245FCED-2774-4CB8-9236-C7CBCA0B0081}">
      <dgm:prSet phldrT="[Text]" custT="1"/>
      <dgm:spPr/>
      <dgm:t>
        <a:bodyPr/>
        <a:lstStyle/>
        <a:p>
          <a:r>
            <a:rPr lang="en-ZW" sz="2000" dirty="0" smtClean="0">
              <a:solidFill>
                <a:schemeClr val="tx1"/>
              </a:solidFill>
              <a:latin typeface="Tahoma" pitchFamily="34" charset="0"/>
              <a:ea typeface="Tahoma" pitchFamily="34" charset="0"/>
              <a:cs typeface="Tahoma" pitchFamily="34" charset="0"/>
            </a:rPr>
            <a:t>Service Provider Obligation  </a:t>
          </a:r>
          <a:endParaRPr lang="en-ZW" sz="2000" dirty="0">
            <a:solidFill>
              <a:schemeClr val="tx1"/>
            </a:solidFill>
            <a:latin typeface="Tahoma" pitchFamily="34" charset="0"/>
            <a:ea typeface="Tahoma" pitchFamily="34" charset="0"/>
            <a:cs typeface="Tahoma" pitchFamily="34" charset="0"/>
          </a:endParaRPr>
        </a:p>
      </dgm:t>
    </dgm:pt>
    <dgm:pt modelId="{EC37DCC3-91BE-4088-B939-B224B111BCB4}" type="parTrans" cxnId="{700E20F9-3861-421E-AA8D-0231E779D302}">
      <dgm:prSet/>
      <dgm:spPr/>
      <dgm:t>
        <a:bodyPr/>
        <a:lstStyle/>
        <a:p>
          <a:endParaRPr lang="en-ZW"/>
        </a:p>
      </dgm:t>
    </dgm:pt>
    <dgm:pt modelId="{B73DF4CD-5139-4B8E-9ACA-44DE9A0EBB04}" type="sibTrans" cxnId="{700E20F9-3861-421E-AA8D-0231E779D302}">
      <dgm:prSet/>
      <dgm:spPr/>
      <dgm:t>
        <a:bodyPr/>
        <a:lstStyle/>
        <a:p>
          <a:endParaRPr lang="en-ZW"/>
        </a:p>
      </dgm:t>
    </dgm:pt>
    <dgm:pt modelId="{E25CC2A7-AB88-4C00-B0CC-E427CFB09A17}">
      <dgm:prSet phldrT="[Text]"/>
      <dgm:spPr/>
      <dgm:t>
        <a:bodyPr/>
        <a:lstStyle/>
        <a:p>
          <a:r>
            <a:rPr lang="en-ZW" dirty="0" smtClean="0">
              <a:latin typeface="Tahoma" pitchFamily="34" charset="0"/>
              <a:ea typeface="Tahoma" pitchFamily="34" charset="0"/>
              <a:cs typeface="Tahoma" pitchFamily="34" charset="0"/>
            </a:rPr>
            <a:t>To provide good service delivery to all our residents and ratepayers.  </a:t>
          </a:r>
          <a:endParaRPr lang="en-ZW" dirty="0">
            <a:latin typeface="Tahoma" pitchFamily="34" charset="0"/>
            <a:ea typeface="Tahoma" pitchFamily="34" charset="0"/>
            <a:cs typeface="Tahoma" pitchFamily="34" charset="0"/>
          </a:endParaRPr>
        </a:p>
      </dgm:t>
    </dgm:pt>
    <dgm:pt modelId="{568131C2-94BC-44C2-98B7-2DA4709DFED0}" type="parTrans" cxnId="{96670CAF-AD1F-4538-A08A-771C0714A8D0}">
      <dgm:prSet/>
      <dgm:spPr/>
      <dgm:t>
        <a:bodyPr/>
        <a:lstStyle/>
        <a:p>
          <a:endParaRPr lang="en-ZW"/>
        </a:p>
      </dgm:t>
    </dgm:pt>
    <dgm:pt modelId="{699E9251-6210-4C4F-B5E4-07E7506140C8}" type="sibTrans" cxnId="{96670CAF-AD1F-4538-A08A-771C0714A8D0}">
      <dgm:prSet/>
      <dgm:spPr/>
      <dgm:t>
        <a:bodyPr/>
        <a:lstStyle/>
        <a:p>
          <a:endParaRPr lang="en-ZW"/>
        </a:p>
      </dgm:t>
    </dgm:pt>
    <dgm:pt modelId="{537988AD-3EC4-46F0-8B13-7A53FED4933F}">
      <dgm:prSet phldrT="[Text]" custT="1"/>
      <dgm:spPr/>
      <dgm:t>
        <a:bodyPr/>
        <a:lstStyle/>
        <a:p>
          <a:r>
            <a:rPr lang="en-ZW" sz="2000" dirty="0" smtClean="0">
              <a:solidFill>
                <a:schemeClr val="tx1"/>
              </a:solidFill>
              <a:latin typeface="Tahoma" pitchFamily="34" charset="0"/>
              <a:ea typeface="Tahoma" pitchFamily="34" charset="0"/>
              <a:cs typeface="Tahoma" pitchFamily="34" charset="0"/>
            </a:rPr>
            <a:t>Rights</a:t>
          </a:r>
          <a:r>
            <a:rPr lang="en-ZW" sz="6300" dirty="0" smtClean="0"/>
            <a:t> </a:t>
          </a:r>
          <a:endParaRPr lang="en-ZW" sz="6300" dirty="0"/>
        </a:p>
      </dgm:t>
    </dgm:pt>
    <dgm:pt modelId="{FBD9E52F-AB33-493D-91B6-0EBD32D64E2E}" type="parTrans" cxnId="{4AF37D21-FACF-492F-9EF3-135AE3FD1D67}">
      <dgm:prSet/>
      <dgm:spPr/>
      <dgm:t>
        <a:bodyPr/>
        <a:lstStyle/>
        <a:p>
          <a:endParaRPr lang="en-ZW"/>
        </a:p>
      </dgm:t>
    </dgm:pt>
    <dgm:pt modelId="{B5371C8E-D954-4782-BED2-FF31C7B66564}" type="sibTrans" cxnId="{4AF37D21-FACF-492F-9EF3-135AE3FD1D67}">
      <dgm:prSet/>
      <dgm:spPr/>
      <dgm:t>
        <a:bodyPr/>
        <a:lstStyle/>
        <a:p>
          <a:endParaRPr lang="en-ZW"/>
        </a:p>
      </dgm:t>
    </dgm:pt>
    <dgm:pt modelId="{7D71ED76-9CF8-4E23-B4BA-A93C0F710DFF}">
      <dgm:prSet phldrT="[Text]"/>
      <dgm:spPr/>
      <dgm:t>
        <a:bodyPr/>
        <a:lstStyle/>
        <a:p>
          <a:r>
            <a:rPr lang="en-ZW" dirty="0" smtClean="0">
              <a:latin typeface="Tahoma" pitchFamily="34" charset="0"/>
              <a:ea typeface="Tahoma" pitchFamily="34" charset="0"/>
              <a:cs typeface="Tahoma" pitchFamily="34" charset="0"/>
            </a:rPr>
            <a:t>To collect revenue from all our ratepayers and residents. </a:t>
          </a:r>
          <a:endParaRPr lang="en-ZW" dirty="0">
            <a:latin typeface="Tahoma" pitchFamily="34" charset="0"/>
            <a:ea typeface="Tahoma" pitchFamily="34" charset="0"/>
            <a:cs typeface="Tahoma" pitchFamily="34" charset="0"/>
          </a:endParaRPr>
        </a:p>
      </dgm:t>
    </dgm:pt>
    <dgm:pt modelId="{364253D2-EEAF-41BD-AE97-B5D821B4E6A6}" type="parTrans" cxnId="{AD35B8F5-BC9C-40A5-80C5-5F2342A4583E}">
      <dgm:prSet/>
      <dgm:spPr/>
      <dgm:t>
        <a:bodyPr/>
        <a:lstStyle/>
        <a:p>
          <a:endParaRPr lang="en-ZW"/>
        </a:p>
      </dgm:t>
    </dgm:pt>
    <dgm:pt modelId="{752C82BA-EA1D-4D63-AC5E-5BD38A6AB9DA}" type="sibTrans" cxnId="{AD35B8F5-BC9C-40A5-80C5-5F2342A4583E}">
      <dgm:prSet/>
      <dgm:spPr/>
      <dgm:t>
        <a:bodyPr/>
        <a:lstStyle/>
        <a:p>
          <a:endParaRPr lang="en-ZW"/>
        </a:p>
      </dgm:t>
    </dgm:pt>
    <dgm:pt modelId="{36627C2C-4B4B-4CF1-B9AA-8E01837C0095}">
      <dgm:prSet phldrT="[Text]"/>
      <dgm:spPr/>
      <dgm:t>
        <a:bodyPr/>
        <a:lstStyle/>
        <a:p>
          <a:r>
            <a:rPr lang="en-ZW" dirty="0" smtClean="0">
              <a:latin typeface="Tahoma" pitchFamily="34" charset="0"/>
              <a:ea typeface="Tahoma" pitchFamily="34" charset="0"/>
              <a:cs typeface="Tahoma" pitchFamily="34" charset="0"/>
            </a:rPr>
            <a:t>To sue defaulting creditors. </a:t>
          </a:r>
          <a:endParaRPr lang="en-ZW" dirty="0">
            <a:latin typeface="Tahoma" pitchFamily="34" charset="0"/>
            <a:ea typeface="Tahoma" pitchFamily="34" charset="0"/>
            <a:cs typeface="Tahoma" pitchFamily="34" charset="0"/>
          </a:endParaRPr>
        </a:p>
      </dgm:t>
    </dgm:pt>
    <dgm:pt modelId="{47DA0366-B3EF-406C-8EB8-79FCA5F6239F}" type="parTrans" cxnId="{1C3DEA9F-C570-4CF8-9B51-41C45830A801}">
      <dgm:prSet/>
      <dgm:spPr/>
      <dgm:t>
        <a:bodyPr/>
        <a:lstStyle/>
        <a:p>
          <a:endParaRPr lang="en-ZW"/>
        </a:p>
      </dgm:t>
    </dgm:pt>
    <dgm:pt modelId="{656A4745-5740-4294-8EFF-FA7494E56978}" type="sibTrans" cxnId="{1C3DEA9F-C570-4CF8-9B51-41C45830A801}">
      <dgm:prSet/>
      <dgm:spPr/>
      <dgm:t>
        <a:bodyPr/>
        <a:lstStyle/>
        <a:p>
          <a:endParaRPr lang="en-ZW"/>
        </a:p>
      </dgm:t>
    </dgm:pt>
    <dgm:pt modelId="{AD5CE4D8-0EB3-4438-8294-C0C0CC433090}">
      <dgm:prSet phldrT="[Text]" custT="1"/>
      <dgm:spPr/>
      <dgm:t>
        <a:bodyPr/>
        <a:lstStyle/>
        <a:p>
          <a:r>
            <a:rPr lang="en-ZW" sz="2000" dirty="0" smtClean="0">
              <a:solidFill>
                <a:schemeClr val="tx1"/>
              </a:solidFill>
              <a:latin typeface="Tahoma" pitchFamily="34" charset="0"/>
              <a:ea typeface="Tahoma" pitchFamily="34" charset="0"/>
              <a:cs typeface="Tahoma" pitchFamily="34" charset="0"/>
            </a:rPr>
            <a:t>Clients Obligation and Right </a:t>
          </a:r>
          <a:endParaRPr lang="en-ZW" sz="2000" dirty="0">
            <a:solidFill>
              <a:schemeClr val="tx1"/>
            </a:solidFill>
            <a:latin typeface="Tahoma" pitchFamily="34" charset="0"/>
            <a:ea typeface="Tahoma" pitchFamily="34" charset="0"/>
            <a:cs typeface="Tahoma" pitchFamily="34" charset="0"/>
          </a:endParaRPr>
        </a:p>
      </dgm:t>
    </dgm:pt>
    <dgm:pt modelId="{F0DD658F-4B37-4226-B29A-AA6216271E12}" type="parTrans" cxnId="{BA4A0592-8525-4512-B73B-0C176BC55F30}">
      <dgm:prSet/>
      <dgm:spPr/>
      <dgm:t>
        <a:bodyPr/>
        <a:lstStyle/>
        <a:p>
          <a:endParaRPr lang="en-ZW"/>
        </a:p>
      </dgm:t>
    </dgm:pt>
    <dgm:pt modelId="{A37D5944-0181-4701-A25D-716D1C8C4B1C}" type="sibTrans" cxnId="{BA4A0592-8525-4512-B73B-0C176BC55F30}">
      <dgm:prSet/>
      <dgm:spPr/>
      <dgm:t>
        <a:bodyPr/>
        <a:lstStyle/>
        <a:p>
          <a:endParaRPr lang="en-ZW"/>
        </a:p>
      </dgm:t>
    </dgm:pt>
    <dgm:pt modelId="{D711AE4E-5B53-4C4A-A703-DD836BAEFFCF}">
      <dgm:prSet phldrT="[Text]"/>
      <dgm:spPr/>
      <dgm:t>
        <a:bodyPr/>
        <a:lstStyle/>
        <a:p>
          <a:r>
            <a:rPr lang="en-ZW" dirty="0" smtClean="0">
              <a:latin typeface="Tahoma" pitchFamily="34" charset="0"/>
              <a:ea typeface="Tahoma" pitchFamily="34" charset="0"/>
              <a:cs typeface="Tahoma" pitchFamily="34" charset="0"/>
            </a:rPr>
            <a:t>To pay their bills. </a:t>
          </a:r>
          <a:endParaRPr lang="en-ZW" dirty="0">
            <a:latin typeface="Tahoma" pitchFamily="34" charset="0"/>
            <a:ea typeface="Tahoma" pitchFamily="34" charset="0"/>
            <a:cs typeface="Tahoma" pitchFamily="34" charset="0"/>
          </a:endParaRPr>
        </a:p>
      </dgm:t>
    </dgm:pt>
    <dgm:pt modelId="{103C9EDF-8A8F-4623-ACA4-24377233804D}" type="parTrans" cxnId="{D817D582-FC66-4240-8748-4CA726FB42BF}">
      <dgm:prSet/>
      <dgm:spPr/>
      <dgm:t>
        <a:bodyPr/>
        <a:lstStyle/>
        <a:p>
          <a:endParaRPr lang="en-ZW"/>
        </a:p>
      </dgm:t>
    </dgm:pt>
    <dgm:pt modelId="{752B1A0F-8B21-43D7-A6C2-C3CD1A634023}" type="sibTrans" cxnId="{D817D582-FC66-4240-8748-4CA726FB42BF}">
      <dgm:prSet/>
      <dgm:spPr/>
      <dgm:t>
        <a:bodyPr/>
        <a:lstStyle/>
        <a:p>
          <a:endParaRPr lang="en-ZW"/>
        </a:p>
      </dgm:t>
    </dgm:pt>
    <dgm:pt modelId="{88C42316-E0AC-4C2E-8C88-4986754D339C}">
      <dgm:prSet phldrT="[Text]"/>
      <dgm:spPr/>
      <dgm:t>
        <a:bodyPr/>
        <a:lstStyle/>
        <a:p>
          <a:r>
            <a:rPr lang="en-ZW" dirty="0" smtClean="0">
              <a:latin typeface="Tahoma" pitchFamily="34" charset="0"/>
              <a:ea typeface="Tahoma" pitchFamily="34" charset="0"/>
              <a:cs typeface="Tahoma" pitchFamily="34" charset="0"/>
            </a:rPr>
            <a:t>The right to receive good service. </a:t>
          </a:r>
          <a:endParaRPr lang="en-ZW" dirty="0">
            <a:latin typeface="Tahoma" pitchFamily="34" charset="0"/>
            <a:ea typeface="Tahoma" pitchFamily="34" charset="0"/>
            <a:cs typeface="Tahoma" pitchFamily="34" charset="0"/>
          </a:endParaRPr>
        </a:p>
      </dgm:t>
    </dgm:pt>
    <dgm:pt modelId="{25F95299-5897-4CCB-9ED9-17333F652D6F}" type="parTrans" cxnId="{3C85527D-86D2-49A8-9D63-C500CF47FF7D}">
      <dgm:prSet/>
      <dgm:spPr/>
      <dgm:t>
        <a:bodyPr/>
        <a:lstStyle/>
        <a:p>
          <a:endParaRPr lang="en-ZW"/>
        </a:p>
      </dgm:t>
    </dgm:pt>
    <dgm:pt modelId="{8E96AB8C-CD58-407D-89C2-B45725B17BF3}" type="sibTrans" cxnId="{3C85527D-86D2-49A8-9D63-C500CF47FF7D}">
      <dgm:prSet/>
      <dgm:spPr/>
      <dgm:t>
        <a:bodyPr/>
        <a:lstStyle/>
        <a:p>
          <a:endParaRPr lang="en-ZW"/>
        </a:p>
      </dgm:t>
    </dgm:pt>
    <dgm:pt modelId="{40131463-A056-4884-8B6E-3C8C10EA2EB9}">
      <dgm:prSet phldrT="[Text]"/>
      <dgm:spPr/>
      <dgm:t>
        <a:bodyPr/>
        <a:lstStyle/>
        <a:p>
          <a:r>
            <a:rPr lang="en-ZW" dirty="0" smtClean="0">
              <a:latin typeface="Tahoma" pitchFamily="34" charset="0"/>
              <a:ea typeface="Tahoma" pitchFamily="34" charset="0"/>
              <a:cs typeface="Tahoma" pitchFamily="34" charset="0"/>
            </a:rPr>
            <a:t>Change for services. </a:t>
          </a:r>
          <a:endParaRPr lang="en-ZW" dirty="0">
            <a:latin typeface="Tahoma" pitchFamily="34" charset="0"/>
            <a:ea typeface="Tahoma" pitchFamily="34" charset="0"/>
            <a:cs typeface="Tahoma" pitchFamily="34" charset="0"/>
          </a:endParaRPr>
        </a:p>
      </dgm:t>
    </dgm:pt>
    <dgm:pt modelId="{4DEEEEDB-C8A8-4265-9923-EE3FCD6815F6}" type="parTrans" cxnId="{BF1CDFD1-C6DA-4CAE-B7AC-8E1C23EC932D}">
      <dgm:prSet/>
      <dgm:spPr/>
      <dgm:t>
        <a:bodyPr/>
        <a:lstStyle/>
        <a:p>
          <a:endParaRPr lang="en-ZW"/>
        </a:p>
      </dgm:t>
    </dgm:pt>
    <dgm:pt modelId="{3C0E2E99-CA5C-4BAF-BD73-085905269476}" type="sibTrans" cxnId="{BF1CDFD1-C6DA-4CAE-B7AC-8E1C23EC932D}">
      <dgm:prSet/>
      <dgm:spPr/>
      <dgm:t>
        <a:bodyPr/>
        <a:lstStyle/>
        <a:p>
          <a:endParaRPr lang="en-ZW"/>
        </a:p>
      </dgm:t>
    </dgm:pt>
    <dgm:pt modelId="{3AFE3021-4833-4C7A-98D5-B046A13675A9}" type="pres">
      <dgm:prSet presAssocID="{49246C2C-A340-4CA7-AF43-18B4DFCA7C10}" presName="Name0" presStyleCnt="0">
        <dgm:presLayoutVars>
          <dgm:dir/>
          <dgm:animLvl val="lvl"/>
          <dgm:resizeHandles val="exact"/>
        </dgm:presLayoutVars>
      </dgm:prSet>
      <dgm:spPr/>
      <dgm:t>
        <a:bodyPr/>
        <a:lstStyle/>
        <a:p>
          <a:endParaRPr lang="en-ZW"/>
        </a:p>
      </dgm:t>
    </dgm:pt>
    <dgm:pt modelId="{3871A6ED-2DB4-4FEF-BFDA-18EE31DE0A6C}" type="pres">
      <dgm:prSet presAssocID="{5245FCED-2774-4CB8-9236-C7CBCA0B0081}" presName="linNode" presStyleCnt="0"/>
      <dgm:spPr/>
      <dgm:t>
        <a:bodyPr/>
        <a:lstStyle/>
        <a:p>
          <a:endParaRPr lang="en-ZW"/>
        </a:p>
      </dgm:t>
    </dgm:pt>
    <dgm:pt modelId="{841B465D-1694-46A6-A501-584D108206C7}" type="pres">
      <dgm:prSet presAssocID="{5245FCED-2774-4CB8-9236-C7CBCA0B0081}" presName="parentText" presStyleLbl="node1" presStyleIdx="0" presStyleCnt="3" custScaleY="52750">
        <dgm:presLayoutVars>
          <dgm:chMax val="1"/>
          <dgm:bulletEnabled val="1"/>
        </dgm:presLayoutVars>
      </dgm:prSet>
      <dgm:spPr/>
      <dgm:t>
        <a:bodyPr/>
        <a:lstStyle/>
        <a:p>
          <a:endParaRPr lang="en-ZW"/>
        </a:p>
      </dgm:t>
    </dgm:pt>
    <dgm:pt modelId="{F2698070-B3DB-4C0B-837D-C116AF0131AA}" type="pres">
      <dgm:prSet presAssocID="{5245FCED-2774-4CB8-9236-C7CBCA0B0081}" presName="descendantText" presStyleLbl="alignAccFollowNode1" presStyleIdx="0" presStyleCnt="3">
        <dgm:presLayoutVars>
          <dgm:bulletEnabled val="1"/>
        </dgm:presLayoutVars>
      </dgm:prSet>
      <dgm:spPr/>
      <dgm:t>
        <a:bodyPr/>
        <a:lstStyle/>
        <a:p>
          <a:endParaRPr lang="en-ZW"/>
        </a:p>
      </dgm:t>
    </dgm:pt>
    <dgm:pt modelId="{78504A84-E57C-4C10-AEF5-24128DEE6E2A}" type="pres">
      <dgm:prSet presAssocID="{B73DF4CD-5139-4B8E-9ACA-44DE9A0EBB04}" presName="sp" presStyleCnt="0"/>
      <dgm:spPr/>
      <dgm:t>
        <a:bodyPr/>
        <a:lstStyle/>
        <a:p>
          <a:endParaRPr lang="en-ZW"/>
        </a:p>
      </dgm:t>
    </dgm:pt>
    <dgm:pt modelId="{AA2AADA9-A953-44C5-A7C2-585618E8B76F}" type="pres">
      <dgm:prSet presAssocID="{537988AD-3EC4-46F0-8B13-7A53FED4933F}" presName="linNode" presStyleCnt="0"/>
      <dgm:spPr/>
      <dgm:t>
        <a:bodyPr/>
        <a:lstStyle/>
        <a:p>
          <a:endParaRPr lang="en-ZW"/>
        </a:p>
      </dgm:t>
    </dgm:pt>
    <dgm:pt modelId="{00F9949F-62AF-4457-8196-7EEC55446C5D}" type="pres">
      <dgm:prSet presAssocID="{537988AD-3EC4-46F0-8B13-7A53FED4933F}" presName="parentText" presStyleLbl="node1" presStyleIdx="1" presStyleCnt="3" custScaleY="74343">
        <dgm:presLayoutVars>
          <dgm:chMax val="1"/>
          <dgm:bulletEnabled val="1"/>
        </dgm:presLayoutVars>
      </dgm:prSet>
      <dgm:spPr/>
      <dgm:t>
        <a:bodyPr/>
        <a:lstStyle/>
        <a:p>
          <a:endParaRPr lang="en-ZW"/>
        </a:p>
      </dgm:t>
    </dgm:pt>
    <dgm:pt modelId="{5DC1B75B-12F9-4139-9FD0-9EBBB6819157}" type="pres">
      <dgm:prSet presAssocID="{537988AD-3EC4-46F0-8B13-7A53FED4933F}" presName="descendantText" presStyleLbl="alignAccFollowNode1" presStyleIdx="1" presStyleCnt="3">
        <dgm:presLayoutVars>
          <dgm:bulletEnabled val="1"/>
        </dgm:presLayoutVars>
      </dgm:prSet>
      <dgm:spPr/>
      <dgm:t>
        <a:bodyPr/>
        <a:lstStyle/>
        <a:p>
          <a:endParaRPr lang="en-ZW"/>
        </a:p>
      </dgm:t>
    </dgm:pt>
    <dgm:pt modelId="{BDDB0C1D-D24A-43F2-BDE4-E44872F32223}" type="pres">
      <dgm:prSet presAssocID="{B5371C8E-D954-4782-BED2-FF31C7B66564}" presName="sp" presStyleCnt="0"/>
      <dgm:spPr/>
      <dgm:t>
        <a:bodyPr/>
        <a:lstStyle/>
        <a:p>
          <a:endParaRPr lang="en-ZW"/>
        </a:p>
      </dgm:t>
    </dgm:pt>
    <dgm:pt modelId="{7B4FCFC3-B564-4D42-9585-38036E48EE52}" type="pres">
      <dgm:prSet presAssocID="{AD5CE4D8-0EB3-4438-8294-C0C0CC433090}" presName="linNode" presStyleCnt="0"/>
      <dgm:spPr/>
      <dgm:t>
        <a:bodyPr/>
        <a:lstStyle/>
        <a:p>
          <a:endParaRPr lang="en-ZW"/>
        </a:p>
      </dgm:t>
    </dgm:pt>
    <dgm:pt modelId="{CD6A77D1-59CD-4E53-8020-988A570D7099}" type="pres">
      <dgm:prSet presAssocID="{AD5CE4D8-0EB3-4438-8294-C0C0CC433090}" presName="parentText" presStyleLbl="node1" presStyleIdx="2" presStyleCnt="3" custScaleY="55107">
        <dgm:presLayoutVars>
          <dgm:chMax val="1"/>
          <dgm:bulletEnabled val="1"/>
        </dgm:presLayoutVars>
      </dgm:prSet>
      <dgm:spPr/>
      <dgm:t>
        <a:bodyPr/>
        <a:lstStyle/>
        <a:p>
          <a:endParaRPr lang="en-ZW"/>
        </a:p>
      </dgm:t>
    </dgm:pt>
    <dgm:pt modelId="{DA377FA5-A68A-42B3-98AC-F7EEC24DCCCB}" type="pres">
      <dgm:prSet presAssocID="{AD5CE4D8-0EB3-4438-8294-C0C0CC433090}" presName="descendantText" presStyleLbl="alignAccFollowNode1" presStyleIdx="2" presStyleCnt="3">
        <dgm:presLayoutVars>
          <dgm:bulletEnabled val="1"/>
        </dgm:presLayoutVars>
      </dgm:prSet>
      <dgm:spPr/>
      <dgm:t>
        <a:bodyPr/>
        <a:lstStyle/>
        <a:p>
          <a:endParaRPr lang="en-ZW"/>
        </a:p>
      </dgm:t>
    </dgm:pt>
  </dgm:ptLst>
  <dgm:cxnLst>
    <dgm:cxn modelId="{AD5FAC8D-B392-4AE3-9FB7-F2FCC2C1CD17}" type="presOf" srcId="{7D71ED76-9CF8-4E23-B4BA-A93C0F710DFF}" destId="{5DC1B75B-12F9-4139-9FD0-9EBBB6819157}" srcOrd="0" destOrd="0" presId="urn:microsoft.com/office/officeart/2005/8/layout/vList5"/>
    <dgm:cxn modelId="{700E20F9-3861-421E-AA8D-0231E779D302}" srcId="{49246C2C-A340-4CA7-AF43-18B4DFCA7C10}" destId="{5245FCED-2774-4CB8-9236-C7CBCA0B0081}" srcOrd="0" destOrd="0" parTransId="{EC37DCC3-91BE-4088-B939-B224B111BCB4}" sibTransId="{B73DF4CD-5139-4B8E-9ACA-44DE9A0EBB04}"/>
    <dgm:cxn modelId="{A86D237D-A8F9-4CCF-BC1A-C2B52B677DEE}" type="presOf" srcId="{5245FCED-2774-4CB8-9236-C7CBCA0B0081}" destId="{841B465D-1694-46A6-A501-584D108206C7}" srcOrd="0" destOrd="0" presId="urn:microsoft.com/office/officeart/2005/8/layout/vList5"/>
    <dgm:cxn modelId="{8E485E13-3D53-4EC8-AA7B-A899194E9A37}" type="presOf" srcId="{40131463-A056-4884-8B6E-3C8C10EA2EB9}" destId="{5DC1B75B-12F9-4139-9FD0-9EBBB6819157}" srcOrd="0" destOrd="1" presId="urn:microsoft.com/office/officeart/2005/8/layout/vList5"/>
    <dgm:cxn modelId="{1C3DEA9F-C570-4CF8-9B51-41C45830A801}" srcId="{537988AD-3EC4-46F0-8B13-7A53FED4933F}" destId="{36627C2C-4B4B-4CF1-B9AA-8E01837C0095}" srcOrd="2" destOrd="0" parTransId="{47DA0366-B3EF-406C-8EB8-79FCA5F6239F}" sibTransId="{656A4745-5740-4294-8EFF-FA7494E56978}"/>
    <dgm:cxn modelId="{3C85527D-86D2-49A8-9D63-C500CF47FF7D}" srcId="{AD5CE4D8-0EB3-4438-8294-C0C0CC433090}" destId="{88C42316-E0AC-4C2E-8C88-4986754D339C}" srcOrd="1" destOrd="0" parTransId="{25F95299-5897-4CCB-9ED9-17333F652D6F}" sibTransId="{8E96AB8C-CD58-407D-89C2-B45725B17BF3}"/>
    <dgm:cxn modelId="{D817D582-FC66-4240-8748-4CA726FB42BF}" srcId="{AD5CE4D8-0EB3-4438-8294-C0C0CC433090}" destId="{D711AE4E-5B53-4C4A-A703-DD836BAEFFCF}" srcOrd="0" destOrd="0" parTransId="{103C9EDF-8A8F-4623-ACA4-24377233804D}" sibTransId="{752B1A0F-8B21-43D7-A6C2-C3CD1A634023}"/>
    <dgm:cxn modelId="{3FF37F73-BBAE-495C-BFEF-849603F14356}" type="presOf" srcId="{E25CC2A7-AB88-4C00-B0CC-E427CFB09A17}" destId="{F2698070-B3DB-4C0B-837D-C116AF0131AA}" srcOrd="0" destOrd="0" presId="urn:microsoft.com/office/officeart/2005/8/layout/vList5"/>
    <dgm:cxn modelId="{554482FC-22C4-446C-A327-D6F2399AF07D}" type="presOf" srcId="{D711AE4E-5B53-4C4A-A703-DD836BAEFFCF}" destId="{DA377FA5-A68A-42B3-98AC-F7EEC24DCCCB}" srcOrd="0" destOrd="0" presId="urn:microsoft.com/office/officeart/2005/8/layout/vList5"/>
    <dgm:cxn modelId="{96670CAF-AD1F-4538-A08A-771C0714A8D0}" srcId="{5245FCED-2774-4CB8-9236-C7CBCA0B0081}" destId="{E25CC2A7-AB88-4C00-B0CC-E427CFB09A17}" srcOrd="0" destOrd="0" parTransId="{568131C2-94BC-44C2-98B7-2DA4709DFED0}" sibTransId="{699E9251-6210-4C4F-B5E4-07E7506140C8}"/>
    <dgm:cxn modelId="{C3851883-B7E9-4F11-90EF-21217D5966D4}" type="presOf" srcId="{AD5CE4D8-0EB3-4438-8294-C0C0CC433090}" destId="{CD6A77D1-59CD-4E53-8020-988A570D7099}" srcOrd="0" destOrd="0" presId="urn:microsoft.com/office/officeart/2005/8/layout/vList5"/>
    <dgm:cxn modelId="{8A044680-7238-4A5A-BCFE-A96BB796C742}" type="presOf" srcId="{36627C2C-4B4B-4CF1-B9AA-8E01837C0095}" destId="{5DC1B75B-12F9-4139-9FD0-9EBBB6819157}" srcOrd="0" destOrd="2" presId="urn:microsoft.com/office/officeart/2005/8/layout/vList5"/>
    <dgm:cxn modelId="{0ED552BD-79DA-4D3A-B9FB-996BDBB3617A}" type="presOf" srcId="{537988AD-3EC4-46F0-8B13-7A53FED4933F}" destId="{00F9949F-62AF-4457-8196-7EEC55446C5D}" srcOrd="0" destOrd="0" presId="urn:microsoft.com/office/officeart/2005/8/layout/vList5"/>
    <dgm:cxn modelId="{BA4A0592-8525-4512-B73B-0C176BC55F30}" srcId="{49246C2C-A340-4CA7-AF43-18B4DFCA7C10}" destId="{AD5CE4D8-0EB3-4438-8294-C0C0CC433090}" srcOrd="2" destOrd="0" parTransId="{F0DD658F-4B37-4226-B29A-AA6216271E12}" sibTransId="{A37D5944-0181-4701-A25D-716D1C8C4B1C}"/>
    <dgm:cxn modelId="{BF1CDFD1-C6DA-4CAE-B7AC-8E1C23EC932D}" srcId="{537988AD-3EC4-46F0-8B13-7A53FED4933F}" destId="{40131463-A056-4884-8B6E-3C8C10EA2EB9}" srcOrd="1" destOrd="0" parTransId="{4DEEEEDB-C8A8-4265-9923-EE3FCD6815F6}" sibTransId="{3C0E2E99-CA5C-4BAF-BD73-085905269476}"/>
    <dgm:cxn modelId="{AD35B8F5-BC9C-40A5-80C5-5F2342A4583E}" srcId="{537988AD-3EC4-46F0-8B13-7A53FED4933F}" destId="{7D71ED76-9CF8-4E23-B4BA-A93C0F710DFF}" srcOrd="0" destOrd="0" parTransId="{364253D2-EEAF-41BD-AE97-B5D821B4E6A6}" sibTransId="{752C82BA-EA1D-4D63-AC5E-5BD38A6AB9DA}"/>
    <dgm:cxn modelId="{4AF37D21-FACF-492F-9EF3-135AE3FD1D67}" srcId="{49246C2C-A340-4CA7-AF43-18B4DFCA7C10}" destId="{537988AD-3EC4-46F0-8B13-7A53FED4933F}" srcOrd="1" destOrd="0" parTransId="{FBD9E52F-AB33-493D-91B6-0EBD32D64E2E}" sibTransId="{B5371C8E-D954-4782-BED2-FF31C7B66564}"/>
    <dgm:cxn modelId="{462021ED-6917-4096-888C-7300CDB4C500}" type="presOf" srcId="{49246C2C-A340-4CA7-AF43-18B4DFCA7C10}" destId="{3AFE3021-4833-4C7A-98D5-B046A13675A9}" srcOrd="0" destOrd="0" presId="urn:microsoft.com/office/officeart/2005/8/layout/vList5"/>
    <dgm:cxn modelId="{9761A58F-707A-4839-B6B0-0C883D045E99}" type="presOf" srcId="{88C42316-E0AC-4C2E-8C88-4986754D339C}" destId="{DA377FA5-A68A-42B3-98AC-F7EEC24DCCCB}" srcOrd="0" destOrd="1" presId="urn:microsoft.com/office/officeart/2005/8/layout/vList5"/>
    <dgm:cxn modelId="{F353F9A1-DCD4-43EE-BA3E-B8AD87264B4C}" type="presParOf" srcId="{3AFE3021-4833-4C7A-98D5-B046A13675A9}" destId="{3871A6ED-2DB4-4FEF-BFDA-18EE31DE0A6C}" srcOrd="0" destOrd="0" presId="urn:microsoft.com/office/officeart/2005/8/layout/vList5"/>
    <dgm:cxn modelId="{FF2D9D1D-52B4-4CE9-A319-474FF6A6E5A6}" type="presParOf" srcId="{3871A6ED-2DB4-4FEF-BFDA-18EE31DE0A6C}" destId="{841B465D-1694-46A6-A501-584D108206C7}" srcOrd="0" destOrd="0" presId="urn:microsoft.com/office/officeart/2005/8/layout/vList5"/>
    <dgm:cxn modelId="{175C77BC-AEDD-477F-A3DD-EE524FCF3650}" type="presParOf" srcId="{3871A6ED-2DB4-4FEF-BFDA-18EE31DE0A6C}" destId="{F2698070-B3DB-4C0B-837D-C116AF0131AA}" srcOrd="1" destOrd="0" presId="urn:microsoft.com/office/officeart/2005/8/layout/vList5"/>
    <dgm:cxn modelId="{855FDEEF-2013-4F22-BC8E-A89EAD179687}" type="presParOf" srcId="{3AFE3021-4833-4C7A-98D5-B046A13675A9}" destId="{78504A84-E57C-4C10-AEF5-24128DEE6E2A}" srcOrd="1" destOrd="0" presId="urn:microsoft.com/office/officeart/2005/8/layout/vList5"/>
    <dgm:cxn modelId="{E9D479C9-DE5E-4DEC-BDF6-E8B51F9D804E}" type="presParOf" srcId="{3AFE3021-4833-4C7A-98D5-B046A13675A9}" destId="{AA2AADA9-A953-44C5-A7C2-585618E8B76F}" srcOrd="2" destOrd="0" presId="urn:microsoft.com/office/officeart/2005/8/layout/vList5"/>
    <dgm:cxn modelId="{107EDF66-3CC4-4DBD-9846-49B68A2CFC6A}" type="presParOf" srcId="{AA2AADA9-A953-44C5-A7C2-585618E8B76F}" destId="{00F9949F-62AF-4457-8196-7EEC55446C5D}" srcOrd="0" destOrd="0" presId="urn:microsoft.com/office/officeart/2005/8/layout/vList5"/>
    <dgm:cxn modelId="{2D65133F-3A31-4BD5-BAF3-EAECE9A8F74C}" type="presParOf" srcId="{AA2AADA9-A953-44C5-A7C2-585618E8B76F}" destId="{5DC1B75B-12F9-4139-9FD0-9EBBB6819157}" srcOrd="1" destOrd="0" presId="urn:microsoft.com/office/officeart/2005/8/layout/vList5"/>
    <dgm:cxn modelId="{BFF19F24-65F1-45E9-ACD8-4ECACDD319BD}" type="presParOf" srcId="{3AFE3021-4833-4C7A-98D5-B046A13675A9}" destId="{BDDB0C1D-D24A-43F2-BDE4-E44872F32223}" srcOrd="3" destOrd="0" presId="urn:microsoft.com/office/officeart/2005/8/layout/vList5"/>
    <dgm:cxn modelId="{667A0344-2674-4F1E-9F73-14A6329AD511}" type="presParOf" srcId="{3AFE3021-4833-4C7A-98D5-B046A13675A9}" destId="{7B4FCFC3-B564-4D42-9585-38036E48EE52}" srcOrd="4" destOrd="0" presId="urn:microsoft.com/office/officeart/2005/8/layout/vList5"/>
    <dgm:cxn modelId="{F1D370E5-D3FF-44B5-A802-38CBCA38BAEE}" type="presParOf" srcId="{7B4FCFC3-B564-4D42-9585-38036E48EE52}" destId="{CD6A77D1-59CD-4E53-8020-988A570D7099}" srcOrd="0" destOrd="0" presId="urn:microsoft.com/office/officeart/2005/8/layout/vList5"/>
    <dgm:cxn modelId="{FD586FA0-016E-49DF-8E08-1586ACB49CBC}" type="presParOf" srcId="{7B4FCFC3-B564-4D42-9585-38036E48EE52}" destId="{DA377FA5-A68A-42B3-98AC-F7EEC24DCC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246C2C-A340-4CA7-AF43-18B4DFCA7C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W"/>
        </a:p>
      </dgm:t>
    </dgm:pt>
    <dgm:pt modelId="{5245FCED-2774-4CB8-9236-C7CBCA0B0081}">
      <dgm:prSet phldrT="[Text]" custT="1"/>
      <dgm:spPr/>
      <dgm:t>
        <a:bodyPr/>
        <a:lstStyle/>
        <a:p>
          <a:r>
            <a:rPr lang="en-ZW" sz="2000" dirty="0" smtClean="0">
              <a:solidFill>
                <a:schemeClr val="tx1"/>
              </a:solidFill>
              <a:latin typeface="Tahoma" pitchFamily="34" charset="0"/>
              <a:ea typeface="Tahoma" pitchFamily="34" charset="0"/>
              <a:cs typeface="Tahoma" pitchFamily="34" charset="0"/>
            </a:rPr>
            <a:t>Review of Clients Charter </a:t>
          </a:r>
          <a:endParaRPr lang="en-ZW" sz="2000" dirty="0">
            <a:solidFill>
              <a:schemeClr val="tx1"/>
            </a:solidFill>
            <a:latin typeface="Tahoma" pitchFamily="34" charset="0"/>
            <a:ea typeface="Tahoma" pitchFamily="34" charset="0"/>
            <a:cs typeface="Tahoma" pitchFamily="34" charset="0"/>
          </a:endParaRPr>
        </a:p>
      </dgm:t>
    </dgm:pt>
    <dgm:pt modelId="{EC37DCC3-91BE-4088-B939-B224B111BCB4}" type="parTrans" cxnId="{700E20F9-3861-421E-AA8D-0231E779D302}">
      <dgm:prSet/>
      <dgm:spPr/>
      <dgm:t>
        <a:bodyPr/>
        <a:lstStyle/>
        <a:p>
          <a:endParaRPr lang="en-ZW"/>
        </a:p>
      </dgm:t>
    </dgm:pt>
    <dgm:pt modelId="{B73DF4CD-5139-4B8E-9ACA-44DE9A0EBB04}" type="sibTrans" cxnId="{700E20F9-3861-421E-AA8D-0231E779D302}">
      <dgm:prSet/>
      <dgm:spPr/>
      <dgm:t>
        <a:bodyPr/>
        <a:lstStyle/>
        <a:p>
          <a:endParaRPr lang="en-ZW"/>
        </a:p>
      </dgm:t>
    </dgm:pt>
    <dgm:pt modelId="{E25CC2A7-AB88-4C00-B0CC-E427CFB09A17}">
      <dgm:prSet phldrT="[Text]"/>
      <dgm:spPr/>
      <dgm:t>
        <a:bodyPr/>
        <a:lstStyle/>
        <a:p>
          <a:r>
            <a:rPr lang="en-ZW" dirty="0" smtClean="0">
              <a:latin typeface="Tahoma" pitchFamily="34" charset="0"/>
              <a:ea typeface="Tahoma" pitchFamily="34" charset="0"/>
              <a:cs typeface="Tahoma" pitchFamily="34" charset="0"/>
            </a:rPr>
            <a:t>We review our clients charter twice a year/as and when need arise or necessary.  </a:t>
          </a:r>
          <a:endParaRPr lang="en-ZW" dirty="0">
            <a:latin typeface="Tahoma" pitchFamily="34" charset="0"/>
            <a:ea typeface="Tahoma" pitchFamily="34" charset="0"/>
            <a:cs typeface="Tahoma" pitchFamily="34" charset="0"/>
          </a:endParaRPr>
        </a:p>
      </dgm:t>
    </dgm:pt>
    <dgm:pt modelId="{568131C2-94BC-44C2-98B7-2DA4709DFED0}" type="parTrans" cxnId="{96670CAF-AD1F-4538-A08A-771C0714A8D0}">
      <dgm:prSet/>
      <dgm:spPr/>
      <dgm:t>
        <a:bodyPr/>
        <a:lstStyle/>
        <a:p>
          <a:endParaRPr lang="en-ZW"/>
        </a:p>
      </dgm:t>
    </dgm:pt>
    <dgm:pt modelId="{699E9251-6210-4C4F-B5E4-07E7506140C8}" type="sibTrans" cxnId="{96670CAF-AD1F-4538-A08A-771C0714A8D0}">
      <dgm:prSet/>
      <dgm:spPr/>
      <dgm:t>
        <a:bodyPr/>
        <a:lstStyle/>
        <a:p>
          <a:endParaRPr lang="en-ZW"/>
        </a:p>
      </dgm:t>
    </dgm:pt>
    <dgm:pt modelId="{537988AD-3EC4-46F0-8B13-7A53FED4933F}">
      <dgm:prSet phldrT="[Text]" custT="1"/>
      <dgm:spPr/>
      <dgm:t>
        <a:bodyPr/>
        <a:lstStyle/>
        <a:p>
          <a:r>
            <a:rPr lang="en-ZW" sz="2000" dirty="0" smtClean="0">
              <a:solidFill>
                <a:schemeClr val="tx1"/>
              </a:solidFill>
              <a:latin typeface="Tahoma" pitchFamily="34" charset="0"/>
              <a:ea typeface="Tahoma" pitchFamily="34" charset="0"/>
              <a:cs typeface="Tahoma" pitchFamily="34" charset="0"/>
            </a:rPr>
            <a:t>Feedback /How to contact the organisation  </a:t>
          </a:r>
          <a:endParaRPr lang="en-ZW" sz="2000" dirty="0">
            <a:solidFill>
              <a:schemeClr val="tx1"/>
            </a:solidFill>
            <a:latin typeface="Tahoma" pitchFamily="34" charset="0"/>
            <a:ea typeface="Tahoma" pitchFamily="34" charset="0"/>
            <a:cs typeface="Tahoma" pitchFamily="34" charset="0"/>
          </a:endParaRPr>
        </a:p>
      </dgm:t>
    </dgm:pt>
    <dgm:pt modelId="{FBD9E52F-AB33-493D-91B6-0EBD32D64E2E}" type="parTrans" cxnId="{4AF37D21-FACF-492F-9EF3-135AE3FD1D67}">
      <dgm:prSet/>
      <dgm:spPr/>
      <dgm:t>
        <a:bodyPr/>
        <a:lstStyle/>
        <a:p>
          <a:endParaRPr lang="en-ZW"/>
        </a:p>
      </dgm:t>
    </dgm:pt>
    <dgm:pt modelId="{B5371C8E-D954-4782-BED2-FF31C7B66564}" type="sibTrans" cxnId="{4AF37D21-FACF-492F-9EF3-135AE3FD1D67}">
      <dgm:prSet/>
      <dgm:spPr/>
      <dgm:t>
        <a:bodyPr/>
        <a:lstStyle/>
        <a:p>
          <a:endParaRPr lang="en-ZW"/>
        </a:p>
      </dgm:t>
    </dgm:pt>
    <dgm:pt modelId="{7D71ED76-9CF8-4E23-B4BA-A93C0F710DFF}">
      <dgm:prSet phldrT="[Text]" custT="1"/>
      <dgm:spPr/>
      <dgm:t>
        <a:bodyPr/>
        <a:lstStyle/>
        <a:p>
          <a:endParaRPr lang="en-ZW" sz="1100" dirty="0">
            <a:latin typeface="Tahoma" pitchFamily="34" charset="0"/>
            <a:ea typeface="Tahoma" pitchFamily="34" charset="0"/>
            <a:cs typeface="Tahoma" pitchFamily="34" charset="0"/>
          </a:endParaRPr>
        </a:p>
      </dgm:t>
    </dgm:pt>
    <dgm:pt modelId="{364253D2-EEAF-41BD-AE97-B5D821B4E6A6}" type="parTrans" cxnId="{AD35B8F5-BC9C-40A5-80C5-5F2342A4583E}">
      <dgm:prSet/>
      <dgm:spPr/>
      <dgm:t>
        <a:bodyPr/>
        <a:lstStyle/>
        <a:p>
          <a:endParaRPr lang="en-ZW"/>
        </a:p>
      </dgm:t>
    </dgm:pt>
    <dgm:pt modelId="{752C82BA-EA1D-4D63-AC5E-5BD38A6AB9DA}" type="sibTrans" cxnId="{AD35B8F5-BC9C-40A5-80C5-5F2342A4583E}">
      <dgm:prSet/>
      <dgm:spPr/>
      <dgm:t>
        <a:bodyPr/>
        <a:lstStyle/>
        <a:p>
          <a:endParaRPr lang="en-ZW"/>
        </a:p>
      </dgm:t>
    </dgm:pt>
    <dgm:pt modelId="{36627C2C-4B4B-4CF1-B9AA-8E01837C0095}">
      <dgm:prSet phldrT="[Text]" custT="1"/>
      <dgm:spPr/>
      <dgm:t>
        <a:bodyPr/>
        <a:lstStyle/>
        <a:p>
          <a:r>
            <a:rPr lang="en-US" sz="1100" dirty="0" smtClean="0">
              <a:latin typeface="Tahoma" pitchFamily="34" charset="0"/>
              <a:ea typeface="Tahoma" pitchFamily="34" charset="0"/>
              <a:cs typeface="Tahoma" pitchFamily="34" charset="0"/>
            </a:rPr>
            <a:t>Telephone lines</a:t>
          </a:r>
          <a:endParaRPr lang="en-ZW" sz="1100" dirty="0">
            <a:latin typeface="Tahoma" pitchFamily="34" charset="0"/>
            <a:ea typeface="Tahoma" pitchFamily="34" charset="0"/>
            <a:cs typeface="Tahoma" pitchFamily="34" charset="0"/>
          </a:endParaRPr>
        </a:p>
      </dgm:t>
    </dgm:pt>
    <dgm:pt modelId="{47DA0366-B3EF-406C-8EB8-79FCA5F6239F}" type="parTrans" cxnId="{1C3DEA9F-C570-4CF8-9B51-41C45830A801}">
      <dgm:prSet/>
      <dgm:spPr/>
      <dgm:t>
        <a:bodyPr/>
        <a:lstStyle/>
        <a:p>
          <a:endParaRPr lang="en-ZW"/>
        </a:p>
      </dgm:t>
    </dgm:pt>
    <dgm:pt modelId="{656A4745-5740-4294-8EFF-FA7494E56978}" type="sibTrans" cxnId="{1C3DEA9F-C570-4CF8-9B51-41C45830A801}">
      <dgm:prSet/>
      <dgm:spPr/>
      <dgm:t>
        <a:bodyPr/>
        <a:lstStyle/>
        <a:p>
          <a:endParaRPr lang="en-ZW"/>
        </a:p>
      </dgm:t>
    </dgm:pt>
    <dgm:pt modelId="{AD5CE4D8-0EB3-4438-8294-C0C0CC433090}">
      <dgm:prSet phldrT="[Text]" custT="1"/>
      <dgm:spPr/>
      <dgm:t>
        <a:bodyPr/>
        <a:lstStyle/>
        <a:p>
          <a:r>
            <a:rPr lang="en-ZW" sz="2000" dirty="0" smtClean="0">
              <a:solidFill>
                <a:schemeClr val="tx1"/>
              </a:solidFill>
              <a:latin typeface="Tahoma" pitchFamily="34" charset="0"/>
              <a:ea typeface="Tahoma" pitchFamily="34" charset="0"/>
              <a:cs typeface="Tahoma" pitchFamily="34" charset="0"/>
            </a:rPr>
            <a:t>Contact Addresses </a:t>
          </a:r>
          <a:endParaRPr lang="en-ZW" sz="2000" dirty="0">
            <a:solidFill>
              <a:schemeClr val="tx1"/>
            </a:solidFill>
            <a:latin typeface="Tahoma" pitchFamily="34" charset="0"/>
            <a:ea typeface="Tahoma" pitchFamily="34" charset="0"/>
            <a:cs typeface="Tahoma" pitchFamily="34" charset="0"/>
          </a:endParaRPr>
        </a:p>
      </dgm:t>
    </dgm:pt>
    <dgm:pt modelId="{F0DD658F-4B37-4226-B29A-AA6216271E12}" type="parTrans" cxnId="{BA4A0592-8525-4512-B73B-0C176BC55F30}">
      <dgm:prSet/>
      <dgm:spPr/>
      <dgm:t>
        <a:bodyPr/>
        <a:lstStyle/>
        <a:p>
          <a:endParaRPr lang="en-ZW"/>
        </a:p>
      </dgm:t>
    </dgm:pt>
    <dgm:pt modelId="{A37D5944-0181-4701-A25D-716D1C8C4B1C}" type="sibTrans" cxnId="{BA4A0592-8525-4512-B73B-0C176BC55F30}">
      <dgm:prSet/>
      <dgm:spPr/>
      <dgm:t>
        <a:bodyPr/>
        <a:lstStyle/>
        <a:p>
          <a:endParaRPr lang="en-ZW"/>
        </a:p>
      </dgm:t>
    </dgm:pt>
    <dgm:pt modelId="{D711AE4E-5B53-4C4A-A703-DD836BAEFFCF}">
      <dgm:prSet phldrT="[Text]" custT="1"/>
      <dgm:spPr/>
      <dgm:t>
        <a:bodyPr/>
        <a:lstStyle/>
        <a:p>
          <a:r>
            <a:rPr lang="en-ZW" sz="1100" dirty="0" smtClean="0">
              <a:latin typeface="Tahoma" pitchFamily="34" charset="0"/>
              <a:ea typeface="Tahoma" pitchFamily="34" charset="0"/>
              <a:cs typeface="Tahoma" pitchFamily="34" charset="0"/>
            </a:rPr>
            <a:t>All communications to be addressed to </a:t>
          </a:r>
          <a:endParaRPr lang="en-ZW" sz="1100" dirty="0">
            <a:latin typeface="Tahoma" pitchFamily="34" charset="0"/>
            <a:ea typeface="Tahoma" pitchFamily="34" charset="0"/>
            <a:cs typeface="Tahoma" pitchFamily="34" charset="0"/>
          </a:endParaRPr>
        </a:p>
      </dgm:t>
    </dgm:pt>
    <dgm:pt modelId="{103C9EDF-8A8F-4623-ACA4-24377233804D}" type="parTrans" cxnId="{D817D582-FC66-4240-8748-4CA726FB42BF}">
      <dgm:prSet/>
      <dgm:spPr/>
      <dgm:t>
        <a:bodyPr/>
        <a:lstStyle/>
        <a:p>
          <a:endParaRPr lang="en-ZW"/>
        </a:p>
      </dgm:t>
    </dgm:pt>
    <dgm:pt modelId="{752B1A0F-8B21-43D7-A6C2-C3CD1A634023}" type="sibTrans" cxnId="{D817D582-FC66-4240-8748-4CA726FB42BF}">
      <dgm:prSet/>
      <dgm:spPr/>
      <dgm:t>
        <a:bodyPr/>
        <a:lstStyle/>
        <a:p>
          <a:endParaRPr lang="en-ZW"/>
        </a:p>
      </dgm:t>
    </dgm:pt>
    <dgm:pt modelId="{965A5169-4997-4A3A-A9B9-DCE6DCFFACA7}">
      <dgm:prSet phldrT="[Text]" custT="1"/>
      <dgm:spPr/>
      <dgm:t>
        <a:bodyPr/>
        <a:lstStyle/>
        <a:p>
          <a:r>
            <a:rPr lang="en-US" sz="1100" dirty="0" smtClean="0">
              <a:latin typeface="Tahoma" pitchFamily="34" charset="0"/>
              <a:ea typeface="Tahoma" pitchFamily="34" charset="0"/>
              <a:cs typeface="Tahoma" pitchFamily="34" charset="0"/>
            </a:rPr>
            <a:t>E-mails </a:t>
          </a:r>
          <a:endParaRPr lang="en-ZW" sz="1100" dirty="0">
            <a:latin typeface="Tahoma" pitchFamily="34" charset="0"/>
            <a:ea typeface="Tahoma" pitchFamily="34" charset="0"/>
            <a:cs typeface="Tahoma" pitchFamily="34" charset="0"/>
          </a:endParaRPr>
        </a:p>
      </dgm:t>
    </dgm:pt>
    <dgm:pt modelId="{93AAFB5E-827D-4CD1-ACDD-4E123648C92B}" type="parTrans" cxnId="{23524631-DFB3-4750-BFCF-0813D7B1A006}">
      <dgm:prSet/>
      <dgm:spPr/>
      <dgm:t>
        <a:bodyPr/>
        <a:lstStyle/>
        <a:p>
          <a:endParaRPr lang="en-ZW"/>
        </a:p>
      </dgm:t>
    </dgm:pt>
    <dgm:pt modelId="{94833A68-D4CF-4C75-8494-B423FB010D83}" type="sibTrans" cxnId="{23524631-DFB3-4750-BFCF-0813D7B1A006}">
      <dgm:prSet/>
      <dgm:spPr/>
      <dgm:t>
        <a:bodyPr/>
        <a:lstStyle/>
        <a:p>
          <a:endParaRPr lang="en-ZW"/>
        </a:p>
      </dgm:t>
    </dgm:pt>
    <dgm:pt modelId="{C2E8FDC3-04D3-4CD3-8879-1E4CF50777F5}">
      <dgm:prSet phldrT="[Text]" custT="1"/>
      <dgm:spPr/>
      <dgm:t>
        <a:bodyPr/>
        <a:lstStyle/>
        <a:p>
          <a:r>
            <a:rPr lang="en-US" sz="1100" dirty="0" smtClean="0">
              <a:latin typeface="Tahoma" pitchFamily="34" charset="0"/>
              <a:ea typeface="Tahoma" pitchFamily="34" charset="0"/>
              <a:cs typeface="Tahoma" pitchFamily="34" charset="0"/>
            </a:rPr>
            <a:t>Ward meetings</a:t>
          </a:r>
          <a:endParaRPr lang="en-ZW" sz="1100" dirty="0">
            <a:latin typeface="Tahoma" pitchFamily="34" charset="0"/>
            <a:ea typeface="Tahoma" pitchFamily="34" charset="0"/>
            <a:cs typeface="Tahoma" pitchFamily="34" charset="0"/>
          </a:endParaRPr>
        </a:p>
      </dgm:t>
    </dgm:pt>
    <dgm:pt modelId="{4257FC09-308B-4374-B825-5FE0380E1BF0}" type="parTrans" cxnId="{B0E46CEC-95D2-40CB-99F5-3D8A1EB9CABB}">
      <dgm:prSet/>
      <dgm:spPr/>
      <dgm:t>
        <a:bodyPr/>
        <a:lstStyle/>
        <a:p>
          <a:endParaRPr lang="en-ZW"/>
        </a:p>
      </dgm:t>
    </dgm:pt>
    <dgm:pt modelId="{38C8B750-4D3C-4121-9F21-1DC03477940A}" type="sibTrans" cxnId="{B0E46CEC-95D2-40CB-99F5-3D8A1EB9CABB}">
      <dgm:prSet/>
      <dgm:spPr/>
      <dgm:t>
        <a:bodyPr/>
        <a:lstStyle/>
        <a:p>
          <a:endParaRPr lang="en-ZW"/>
        </a:p>
      </dgm:t>
    </dgm:pt>
    <dgm:pt modelId="{F3CCD09B-1E2E-48AC-AD1D-0359DE1C4813}">
      <dgm:prSet phldrT="[Text]" custT="1"/>
      <dgm:spPr/>
      <dgm:t>
        <a:bodyPr/>
        <a:lstStyle/>
        <a:p>
          <a:r>
            <a:rPr lang="en-US" sz="1100" dirty="0" smtClean="0">
              <a:latin typeface="Tahoma" pitchFamily="34" charset="0"/>
              <a:ea typeface="Tahoma" pitchFamily="34" charset="0"/>
              <a:cs typeface="Tahoma" pitchFamily="34" charset="0"/>
            </a:rPr>
            <a:t>website</a:t>
          </a:r>
          <a:endParaRPr lang="en-ZW" sz="1100" dirty="0">
            <a:latin typeface="Tahoma" pitchFamily="34" charset="0"/>
            <a:ea typeface="Tahoma" pitchFamily="34" charset="0"/>
            <a:cs typeface="Tahoma" pitchFamily="34" charset="0"/>
          </a:endParaRPr>
        </a:p>
      </dgm:t>
    </dgm:pt>
    <dgm:pt modelId="{1A25CD00-3DA3-4560-B614-B5DC841805C9}" type="parTrans" cxnId="{E4676CD9-5376-4493-8373-5C83F5A820D0}">
      <dgm:prSet/>
      <dgm:spPr/>
      <dgm:t>
        <a:bodyPr/>
        <a:lstStyle/>
        <a:p>
          <a:endParaRPr lang="en-ZW"/>
        </a:p>
      </dgm:t>
    </dgm:pt>
    <dgm:pt modelId="{279710F1-D06E-4B6E-9200-3CEF8CF7E3CD}" type="sibTrans" cxnId="{E4676CD9-5376-4493-8373-5C83F5A820D0}">
      <dgm:prSet/>
      <dgm:spPr/>
      <dgm:t>
        <a:bodyPr/>
        <a:lstStyle/>
        <a:p>
          <a:endParaRPr lang="en-ZW"/>
        </a:p>
      </dgm:t>
    </dgm:pt>
    <dgm:pt modelId="{AC9F6F1B-9906-4F13-846E-6A1E42F36666}">
      <dgm:prSet phldrT="[Text]"/>
      <dgm:spPr/>
      <dgm:t>
        <a:bodyPr/>
        <a:lstStyle/>
        <a:p>
          <a:endParaRPr lang="en-ZW" sz="800" dirty="0"/>
        </a:p>
      </dgm:t>
    </dgm:pt>
    <dgm:pt modelId="{281469FB-42DC-40BA-8B14-2595E7F534CD}" type="parTrans" cxnId="{2CABCE27-3198-4912-A050-68A2F39ECC1F}">
      <dgm:prSet/>
      <dgm:spPr/>
      <dgm:t>
        <a:bodyPr/>
        <a:lstStyle/>
        <a:p>
          <a:endParaRPr lang="en-ZW"/>
        </a:p>
      </dgm:t>
    </dgm:pt>
    <dgm:pt modelId="{7D3D6B7D-6F13-4986-A08A-323C90FD0ED5}" type="sibTrans" cxnId="{2CABCE27-3198-4912-A050-68A2F39ECC1F}">
      <dgm:prSet/>
      <dgm:spPr/>
      <dgm:t>
        <a:bodyPr/>
        <a:lstStyle/>
        <a:p>
          <a:endParaRPr lang="en-ZW"/>
        </a:p>
      </dgm:t>
    </dgm:pt>
    <dgm:pt modelId="{7E35A2D3-C569-47DB-BF53-3F65A12034ED}">
      <dgm:prSet phldrT="[Text]" custT="1"/>
      <dgm:spPr/>
      <dgm:t>
        <a:bodyPr/>
        <a:lstStyle/>
        <a:p>
          <a:r>
            <a:rPr lang="en-ZW" sz="1100" dirty="0" smtClean="0">
              <a:latin typeface="Tahoma" pitchFamily="34" charset="0"/>
              <a:ea typeface="Tahoma" pitchFamily="34" charset="0"/>
              <a:cs typeface="Tahoma" pitchFamily="34" charset="0"/>
            </a:rPr>
            <a:t>The Town Secretary at:	Stand No. 398	  Manda Avenue, Rusape Box 17	,</a:t>
          </a:r>
          <a:r>
            <a:rPr lang="en-ZW" sz="1100" b="1" u="sng" dirty="0" smtClean="0">
              <a:latin typeface="Tahoma" pitchFamily="34" charset="0"/>
              <a:ea typeface="Tahoma" pitchFamily="34" charset="0"/>
              <a:cs typeface="Tahoma" pitchFamily="34" charset="0"/>
            </a:rPr>
            <a:t>Rusape </a:t>
          </a:r>
          <a:r>
            <a:rPr lang="en-ZW" sz="1100" dirty="0" smtClean="0">
              <a:latin typeface="Tahoma" pitchFamily="34" charset="0"/>
              <a:ea typeface="Tahoma" pitchFamily="34" charset="0"/>
              <a:cs typeface="Tahoma" pitchFamily="34" charset="0"/>
            </a:rPr>
            <a:t> </a:t>
          </a:r>
          <a:endParaRPr lang="en-ZW" sz="1100" dirty="0">
            <a:latin typeface="Tahoma" pitchFamily="34" charset="0"/>
            <a:ea typeface="Tahoma" pitchFamily="34" charset="0"/>
            <a:cs typeface="Tahoma" pitchFamily="34" charset="0"/>
          </a:endParaRPr>
        </a:p>
      </dgm:t>
    </dgm:pt>
    <dgm:pt modelId="{955C31A3-B3B0-4CDF-89AD-D52E516CD8B8}" type="sibTrans" cxnId="{53643701-186A-4D03-B711-F3D5FAACBC77}">
      <dgm:prSet/>
      <dgm:spPr/>
      <dgm:t>
        <a:bodyPr/>
        <a:lstStyle/>
        <a:p>
          <a:endParaRPr lang="en-ZW"/>
        </a:p>
      </dgm:t>
    </dgm:pt>
    <dgm:pt modelId="{1BE0BA59-09F5-406C-B754-8FC270CD6DBE}" type="parTrans" cxnId="{53643701-186A-4D03-B711-F3D5FAACBC77}">
      <dgm:prSet/>
      <dgm:spPr/>
      <dgm:t>
        <a:bodyPr/>
        <a:lstStyle/>
        <a:p>
          <a:endParaRPr lang="en-ZW"/>
        </a:p>
      </dgm:t>
    </dgm:pt>
    <dgm:pt modelId="{3AFE3021-4833-4C7A-98D5-B046A13675A9}" type="pres">
      <dgm:prSet presAssocID="{49246C2C-A340-4CA7-AF43-18B4DFCA7C10}" presName="Name0" presStyleCnt="0">
        <dgm:presLayoutVars>
          <dgm:dir/>
          <dgm:animLvl val="lvl"/>
          <dgm:resizeHandles val="exact"/>
        </dgm:presLayoutVars>
      </dgm:prSet>
      <dgm:spPr/>
      <dgm:t>
        <a:bodyPr/>
        <a:lstStyle/>
        <a:p>
          <a:endParaRPr lang="en-ZW"/>
        </a:p>
      </dgm:t>
    </dgm:pt>
    <dgm:pt modelId="{3871A6ED-2DB4-4FEF-BFDA-18EE31DE0A6C}" type="pres">
      <dgm:prSet presAssocID="{5245FCED-2774-4CB8-9236-C7CBCA0B0081}" presName="linNode" presStyleCnt="0"/>
      <dgm:spPr/>
    </dgm:pt>
    <dgm:pt modelId="{841B465D-1694-46A6-A501-584D108206C7}" type="pres">
      <dgm:prSet presAssocID="{5245FCED-2774-4CB8-9236-C7CBCA0B0081}" presName="parentText" presStyleLbl="node1" presStyleIdx="0" presStyleCnt="3" custScaleY="52750">
        <dgm:presLayoutVars>
          <dgm:chMax val="1"/>
          <dgm:bulletEnabled val="1"/>
        </dgm:presLayoutVars>
      </dgm:prSet>
      <dgm:spPr/>
      <dgm:t>
        <a:bodyPr/>
        <a:lstStyle/>
        <a:p>
          <a:endParaRPr lang="en-ZW"/>
        </a:p>
      </dgm:t>
    </dgm:pt>
    <dgm:pt modelId="{F2698070-B3DB-4C0B-837D-C116AF0131AA}" type="pres">
      <dgm:prSet presAssocID="{5245FCED-2774-4CB8-9236-C7CBCA0B0081}" presName="descendantText" presStyleLbl="alignAccFollowNode1" presStyleIdx="0" presStyleCnt="3" custScaleY="46331">
        <dgm:presLayoutVars>
          <dgm:bulletEnabled val="1"/>
        </dgm:presLayoutVars>
      </dgm:prSet>
      <dgm:spPr/>
      <dgm:t>
        <a:bodyPr/>
        <a:lstStyle/>
        <a:p>
          <a:endParaRPr lang="en-ZW"/>
        </a:p>
      </dgm:t>
    </dgm:pt>
    <dgm:pt modelId="{78504A84-E57C-4C10-AEF5-24128DEE6E2A}" type="pres">
      <dgm:prSet presAssocID="{B73DF4CD-5139-4B8E-9ACA-44DE9A0EBB04}" presName="sp" presStyleCnt="0"/>
      <dgm:spPr/>
    </dgm:pt>
    <dgm:pt modelId="{AA2AADA9-A953-44C5-A7C2-585618E8B76F}" type="pres">
      <dgm:prSet presAssocID="{537988AD-3EC4-46F0-8B13-7A53FED4933F}" presName="linNode" presStyleCnt="0"/>
      <dgm:spPr/>
    </dgm:pt>
    <dgm:pt modelId="{00F9949F-62AF-4457-8196-7EEC55446C5D}" type="pres">
      <dgm:prSet presAssocID="{537988AD-3EC4-46F0-8B13-7A53FED4933F}" presName="parentText" presStyleLbl="node1" presStyleIdx="1" presStyleCnt="3" custScaleY="48670">
        <dgm:presLayoutVars>
          <dgm:chMax val="1"/>
          <dgm:bulletEnabled val="1"/>
        </dgm:presLayoutVars>
      </dgm:prSet>
      <dgm:spPr/>
      <dgm:t>
        <a:bodyPr/>
        <a:lstStyle/>
        <a:p>
          <a:endParaRPr lang="en-ZW"/>
        </a:p>
      </dgm:t>
    </dgm:pt>
    <dgm:pt modelId="{5DC1B75B-12F9-4139-9FD0-9EBBB6819157}" type="pres">
      <dgm:prSet presAssocID="{537988AD-3EC4-46F0-8B13-7A53FED4933F}" presName="descendantText" presStyleLbl="alignAccFollowNode1" presStyleIdx="1" presStyleCnt="3" custScaleY="61934">
        <dgm:presLayoutVars>
          <dgm:bulletEnabled val="1"/>
        </dgm:presLayoutVars>
      </dgm:prSet>
      <dgm:spPr/>
      <dgm:t>
        <a:bodyPr/>
        <a:lstStyle/>
        <a:p>
          <a:endParaRPr lang="en-ZW"/>
        </a:p>
      </dgm:t>
    </dgm:pt>
    <dgm:pt modelId="{BDDB0C1D-D24A-43F2-BDE4-E44872F32223}" type="pres">
      <dgm:prSet presAssocID="{B5371C8E-D954-4782-BED2-FF31C7B66564}" presName="sp" presStyleCnt="0"/>
      <dgm:spPr/>
    </dgm:pt>
    <dgm:pt modelId="{7B4FCFC3-B564-4D42-9585-38036E48EE52}" type="pres">
      <dgm:prSet presAssocID="{AD5CE4D8-0EB3-4438-8294-C0C0CC433090}" presName="linNode" presStyleCnt="0"/>
      <dgm:spPr/>
    </dgm:pt>
    <dgm:pt modelId="{CD6A77D1-59CD-4E53-8020-988A570D7099}" type="pres">
      <dgm:prSet presAssocID="{AD5CE4D8-0EB3-4438-8294-C0C0CC433090}" presName="parentText" presStyleLbl="node1" presStyleIdx="2" presStyleCnt="3" custScaleY="55107" custLinFactNeighborY="-5185">
        <dgm:presLayoutVars>
          <dgm:chMax val="1"/>
          <dgm:bulletEnabled val="1"/>
        </dgm:presLayoutVars>
      </dgm:prSet>
      <dgm:spPr/>
      <dgm:t>
        <a:bodyPr/>
        <a:lstStyle/>
        <a:p>
          <a:endParaRPr lang="en-ZW"/>
        </a:p>
      </dgm:t>
    </dgm:pt>
    <dgm:pt modelId="{DA377FA5-A68A-42B3-98AC-F7EEC24DCCCB}" type="pres">
      <dgm:prSet presAssocID="{AD5CE4D8-0EB3-4438-8294-C0C0CC433090}" presName="descendantText" presStyleLbl="alignAccFollowNode1" presStyleIdx="2" presStyleCnt="3">
        <dgm:presLayoutVars>
          <dgm:bulletEnabled val="1"/>
        </dgm:presLayoutVars>
      </dgm:prSet>
      <dgm:spPr/>
      <dgm:t>
        <a:bodyPr/>
        <a:lstStyle/>
        <a:p>
          <a:endParaRPr lang="en-ZW"/>
        </a:p>
      </dgm:t>
    </dgm:pt>
  </dgm:ptLst>
  <dgm:cxnLst>
    <dgm:cxn modelId="{23524631-DFB3-4750-BFCF-0813D7B1A006}" srcId="{537988AD-3EC4-46F0-8B13-7A53FED4933F}" destId="{965A5169-4997-4A3A-A9B9-DCE6DCFFACA7}" srcOrd="2" destOrd="0" parTransId="{93AAFB5E-827D-4CD1-ACDD-4E123648C92B}" sibTransId="{94833A68-D4CF-4C75-8494-B423FB010D83}"/>
    <dgm:cxn modelId="{2CABCE27-3198-4912-A050-68A2F39ECC1F}" srcId="{537988AD-3EC4-46F0-8B13-7A53FED4933F}" destId="{AC9F6F1B-9906-4F13-846E-6A1E42F36666}" srcOrd="5" destOrd="0" parTransId="{281469FB-42DC-40BA-8B14-2595E7F534CD}" sibTransId="{7D3D6B7D-6F13-4986-A08A-323C90FD0ED5}"/>
    <dgm:cxn modelId="{1338C81D-2F20-4B1F-B505-E85856CEA832}" type="presOf" srcId="{AC9F6F1B-9906-4F13-846E-6A1E42F36666}" destId="{5DC1B75B-12F9-4139-9FD0-9EBBB6819157}" srcOrd="0" destOrd="5" presId="urn:microsoft.com/office/officeart/2005/8/layout/vList5"/>
    <dgm:cxn modelId="{4960ECCA-35CD-4F88-AA43-BB97E0202DE1}" type="presOf" srcId="{D711AE4E-5B53-4C4A-A703-DD836BAEFFCF}" destId="{DA377FA5-A68A-42B3-98AC-F7EEC24DCCCB}" srcOrd="0" destOrd="0" presId="urn:microsoft.com/office/officeart/2005/8/layout/vList5"/>
    <dgm:cxn modelId="{D817D582-FC66-4240-8748-4CA726FB42BF}" srcId="{AD5CE4D8-0EB3-4438-8294-C0C0CC433090}" destId="{D711AE4E-5B53-4C4A-A703-DD836BAEFFCF}" srcOrd="0" destOrd="0" parTransId="{103C9EDF-8A8F-4623-ACA4-24377233804D}" sibTransId="{752B1A0F-8B21-43D7-A6C2-C3CD1A634023}"/>
    <dgm:cxn modelId="{AEB4FDEC-E5DA-497B-BD5C-EECD2DF461DE}" type="presOf" srcId="{7D71ED76-9CF8-4E23-B4BA-A93C0F710DFF}" destId="{5DC1B75B-12F9-4139-9FD0-9EBBB6819157}" srcOrd="0" destOrd="0" presId="urn:microsoft.com/office/officeart/2005/8/layout/vList5"/>
    <dgm:cxn modelId="{64B43A76-D757-4182-94DE-F60A43D20A89}" type="presOf" srcId="{7E35A2D3-C569-47DB-BF53-3F65A12034ED}" destId="{DA377FA5-A68A-42B3-98AC-F7EEC24DCCCB}" srcOrd="0" destOrd="1" presId="urn:microsoft.com/office/officeart/2005/8/layout/vList5"/>
    <dgm:cxn modelId="{E4676CD9-5376-4493-8373-5C83F5A820D0}" srcId="{537988AD-3EC4-46F0-8B13-7A53FED4933F}" destId="{F3CCD09B-1E2E-48AC-AD1D-0359DE1C4813}" srcOrd="4" destOrd="0" parTransId="{1A25CD00-3DA3-4560-B614-B5DC841805C9}" sibTransId="{279710F1-D06E-4B6E-9200-3CEF8CF7E3CD}"/>
    <dgm:cxn modelId="{96670CAF-AD1F-4538-A08A-771C0714A8D0}" srcId="{5245FCED-2774-4CB8-9236-C7CBCA0B0081}" destId="{E25CC2A7-AB88-4C00-B0CC-E427CFB09A17}" srcOrd="0" destOrd="0" parTransId="{568131C2-94BC-44C2-98B7-2DA4709DFED0}" sibTransId="{699E9251-6210-4C4F-B5E4-07E7506140C8}"/>
    <dgm:cxn modelId="{036EE5B4-F1DE-4F2C-B9DB-7B50A49DE95F}" type="presOf" srcId="{AD5CE4D8-0EB3-4438-8294-C0C0CC433090}" destId="{CD6A77D1-59CD-4E53-8020-988A570D7099}" srcOrd="0" destOrd="0" presId="urn:microsoft.com/office/officeart/2005/8/layout/vList5"/>
    <dgm:cxn modelId="{1C3DEA9F-C570-4CF8-9B51-41C45830A801}" srcId="{537988AD-3EC4-46F0-8B13-7A53FED4933F}" destId="{36627C2C-4B4B-4CF1-B9AA-8E01837C0095}" srcOrd="1" destOrd="0" parTransId="{47DA0366-B3EF-406C-8EB8-79FCA5F6239F}" sibTransId="{656A4745-5740-4294-8EFF-FA7494E56978}"/>
    <dgm:cxn modelId="{AEE88082-4316-4437-BBF1-81062B13885A}" type="presOf" srcId="{49246C2C-A340-4CA7-AF43-18B4DFCA7C10}" destId="{3AFE3021-4833-4C7A-98D5-B046A13675A9}" srcOrd="0" destOrd="0" presId="urn:microsoft.com/office/officeart/2005/8/layout/vList5"/>
    <dgm:cxn modelId="{53643701-186A-4D03-B711-F3D5FAACBC77}" srcId="{AD5CE4D8-0EB3-4438-8294-C0C0CC433090}" destId="{7E35A2D3-C569-47DB-BF53-3F65A12034ED}" srcOrd="1" destOrd="0" parTransId="{1BE0BA59-09F5-406C-B754-8FC270CD6DBE}" sibTransId="{955C31A3-B3B0-4CDF-89AD-D52E516CD8B8}"/>
    <dgm:cxn modelId="{7A832C7C-015C-4988-8F7B-48FED37E3600}" type="presOf" srcId="{5245FCED-2774-4CB8-9236-C7CBCA0B0081}" destId="{841B465D-1694-46A6-A501-584D108206C7}" srcOrd="0" destOrd="0" presId="urn:microsoft.com/office/officeart/2005/8/layout/vList5"/>
    <dgm:cxn modelId="{4FD34398-3E9A-4973-B614-A6DE460ED177}" type="presOf" srcId="{F3CCD09B-1E2E-48AC-AD1D-0359DE1C4813}" destId="{5DC1B75B-12F9-4139-9FD0-9EBBB6819157}" srcOrd="0" destOrd="4" presId="urn:microsoft.com/office/officeart/2005/8/layout/vList5"/>
    <dgm:cxn modelId="{56C92CCA-6F7D-49AA-9C94-38D92E8F973A}" type="presOf" srcId="{965A5169-4997-4A3A-A9B9-DCE6DCFFACA7}" destId="{5DC1B75B-12F9-4139-9FD0-9EBBB6819157}" srcOrd="0" destOrd="2" presId="urn:microsoft.com/office/officeart/2005/8/layout/vList5"/>
    <dgm:cxn modelId="{EBD18E8D-FA75-458E-B22A-561725CE89DF}" type="presOf" srcId="{36627C2C-4B4B-4CF1-B9AA-8E01837C0095}" destId="{5DC1B75B-12F9-4139-9FD0-9EBBB6819157}" srcOrd="0" destOrd="1" presId="urn:microsoft.com/office/officeart/2005/8/layout/vList5"/>
    <dgm:cxn modelId="{BA4A0592-8525-4512-B73B-0C176BC55F30}" srcId="{49246C2C-A340-4CA7-AF43-18B4DFCA7C10}" destId="{AD5CE4D8-0EB3-4438-8294-C0C0CC433090}" srcOrd="2" destOrd="0" parTransId="{F0DD658F-4B37-4226-B29A-AA6216271E12}" sibTransId="{A37D5944-0181-4701-A25D-716D1C8C4B1C}"/>
    <dgm:cxn modelId="{379DC15C-C7BF-4463-80DC-E32BBF85AD2F}" type="presOf" srcId="{C2E8FDC3-04D3-4CD3-8879-1E4CF50777F5}" destId="{5DC1B75B-12F9-4139-9FD0-9EBBB6819157}" srcOrd="0" destOrd="3" presId="urn:microsoft.com/office/officeart/2005/8/layout/vList5"/>
    <dgm:cxn modelId="{06D0BD86-BB2D-45AD-A3C9-B129FD0551A3}" type="presOf" srcId="{537988AD-3EC4-46F0-8B13-7A53FED4933F}" destId="{00F9949F-62AF-4457-8196-7EEC55446C5D}" srcOrd="0" destOrd="0" presId="urn:microsoft.com/office/officeart/2005/8/layout/vList5"/>
    <dgm:cxn modelId="{700E20F9-3861-421E-AA8D-0231E779D302}" srcId="{49246C2C-A340-4CA7-AF43-18B4DFCA7C10}" destId="{5245FCED-2774-4CB8-9236-C7CBCA0B0081}" srcOrd="0" destOrd="0" parTransId="{EC37DCC3-91BE-4088-B939-B224B111BCB4}" sibTransId="{B73DF4CD-5139-4B8E-9ACA-44DE9A0EBB04}"/>
    <dgm:cxn modelId="{4AF37D21-FACF-492F-9EF3-135AE3FD1D67}" srcId="{49246C2C-A340-4CA7-AF43-18B4DFCA7C10}" destId="{537988AD-3EC4-46F0-8B13-7A53FED4933F}" srcOrd="1" destOrd="0" parTransId="{FBD9E52F-AB33-493D-91B6-0EBD32D64E2E}" sibTransId="{B5371C8E-D954-4782-BED2-FF31C7B66564}"/>
    <dgm:cxn modelId="{54FBE3F6-3761-4AB6-8527-434B05A36FB5}" type="presOf" srcId="{E25CC2A7-AB88-4C00-B0CC-E427CFB09A17}" destId="{F2698070-B3DB-4C0B-837D-C116AF0131AA}" srcOrd="0" destOrd="0" presId="urn:microsoft.com/office/officeart/2005/8/layout/vList5"/>
    <dgm:cxn modelId="{AD35B8F5-BC9C-40A5-80C5-5F2342A4583E}" srcId="{537988AD-3EC4-46F0-8B13-7A53FED4933F}" destId="{7D71ED76-9CF8-4E23-B4BA-A93C0F710DFF}" srcOrd="0" destOrd="0" parTransId="{364253D2-EEAF-41BD-AE97-B5D821B4E6A6}" sibTransId="{752C82BA-EA1D-4D63-AC5E-5BD38A6AB9DA}"/>
    <dgm:cxn modelId="{B0E46CEC-95D2-40CB-99F5-3D8A1EB9CABB}" srcId="{537988AD-3EC4-46F0-8B13-7A53FED4933F}" destId="{C2E8FDC3-04D3-4CD3-8879-1E4CF50777F5}" srcOrd="3" destOrd="0" parTransId="{4257FC09-308B-4374-B825-5FE0380E1BF0}" sibTransId="{38C8B750-4D3C-4121-9F21-1DC03477940A}"/>
    <dgm:cxn modelId="{B64CA950-0935-41A3-A265-71A2101E2909}" type="presParOf" srcId="{3AFE3021-4833-4C7A-98D5-B046A13675A9}" destId="{3871A6ED-2DB4-4FEF-BFDA-18EE31DE0A6C}" srcOrd="0" destOrd="0" presId="urn:microsoft.com/office/officeart/2005/8/layout/vList5"/>
    <dgm:cxn modelId="{17BB5051-C7ED-4687-89C9-70C0DA05FEFB}" type="presParOf" srcId="{3871A6ED-2DB4-4FEF-BFDA-18EE31DE0A6C}" destId="{841B465D-1694-46A6-A501-584D108206C7}" srcOrd="0" destOrd="0" presId="urn:microsoft.com/office/officeart/2005/8/layout/vList5"/>
    <dgm:cxn modelId="{56F8ADEA-5196-4C57-A5F4-DEEB1DB3505C}" type="presParOf" srcId="{3871A6ED-2DB4-4FEF-BFDA-18EE31DE0A6C}" destId="{F2698070-B3DB-4C0B-837D-C116AF0131AA}" srcOrd="1" destOrd="0" presId="urn:microsoft.com/office/officeart/2005/8/layout/vList5"/>
    <dgm:cxn modelId="{B7D8BF65-8095-4652-975E-FDD5F9B47FF4}" type="presParOf" srcId="{3AFE3021-4833-4C7A-98D5-B046A13675A9}" destId="{78504A84-E57C-4C10-AEF5-24128DEE6E2A}" srcOrd="1" destOrd="0" presId="urn:microsoft.com/office/officeart/2005/8/layout/vList5"/>
    <dgm:cxn modelId="{82B53DEF-B64E-4AD4-BEEF-37E5CC2189E1}" type="presParOf" srcId="{3AFE3021-4833-4C7A-98D5-B046A13675A9}" destId="{AA2AADA9-A953-44C5-A7C2-585618E8B76F}" srcOrd="2" destOrd="0" presId="urn:microsoft.com/office/officeart/2005/8/layout/vList5"/>
    <dgm:cxn modelId="{CA3CF8BD-5944-4507-818D-2F535B606F88}" type="presParOf" srcId="{AA2AADA9-A953-44C5-A7C2-585618E8B76F}" destId="{00F9949F-62AF-4457-8196-7EEC55446C5D}" srcOrd="0" destOrd="0" presId="urn:microsoft.com/office/officeart/2005/8/layout/vList5"/>
    <dgm:cxn modelId="{5856EC70-A3E5-4DE4-8651-FACEF913DE23}" type="presParOf" srcId="{AA2AADA9-A953-44C5-A7C2-585618E8B76F}" destId="{5DC1B75B-12F9-4139-9FD0-9EBBB6819157}" srcOrd="1" destOrd="0" presId="urn:microsoft.com/office/officeart/2005/8/layout/vList5"/>
    <dgm:cxn modelId="{95BF1C21-E132-461B-B7EC-1E4950D513D7}" type="presParOf" srcId="{3AFE3021-4833-4C7A-98D5-B046A13675A9}" destId="{BDDB0C1D-D24A-43F2-BDE4-E44872F32223}" srcOrd="3" destOrd="0" presId="urn:microsoft.com/office/officeart/2005/8/layout/vList5"/>
    <dgm:cxn modelId="{2B81DF29-322E-43E7-94D5-3F1714DF7D33}" type="presParOf" srcId="{3AFE3021-4833-4C7A-98D5-B046A13675A9}" destId="{7B4FCFC3-B564-4D42-9585-38036E48EE52}" srcOrd="4" destOrd="0" presId="urn:microsoft.com/office/officeart/2005/8/layout/vList5"/>
    <dgm:cxn modelId="{2F8B7C97-BC04-470A-94CB-93A0198299E7}" type="presParOf" srcId="{7B4FCFC3-B564-4D42-9585-38036E48EE52}" destId="{CD6A77D1-59CD-4E53-8020-988A570D7099}" srcOrd="0" destOrd="0" presId="urn:microsoft.com/office/officeart/2005/8/layout/vList5"/>
    <dgm:cxn modelId="{62D3289C-AA90-44BA-B151-29F3988B0838}" type="presParOf" srcId="{7B4FCFC3-B564-4D42-9585-38036E48EE52}" destId="{DA377FA5-A68A-42B3-98AC-F7EEC24DCCCB}"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925962-9B03-4D33-A988-CDC8C06C13A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ZW"/>
        </a:p>
      </dgm:t>
    </dgm:pt>
    <dgm:pt modelId="{3B6ACBC6-9342-4F6D-90DC-1DC368061F19}">
      <dgm:prSet phldrT="[Text]"/>
      <dgm:spPr/>
      <dgm:t>
        <a:bodyPr/>
        <a:lstStyle/>
        <a:p>
          <a:r>
            <a:rPr lang="en-ZW" dirty="0" smtClean="0"/>
            <a:t>Town Secretary  </a:t>
          </a:r>
          <a:endParaRPr lang="en-ZW" dirty="0"/>
        </a:p>
      </dgm:t>
    </dgm:pt>
    <dgm:pt modelId="{6EEE22FC-8956-4040-93BC-87CCC7D246B4}" type="parTrans" cxnId="{A0068D95-41E6-46EC-A129-071B0CEE79E0}">
      <dgm:prSet/>
      <dgm:spPr/>
      <dgm:t>
        <a:bodyPr/>
        <a:lstStyle/>
        <a:p>
          <a:endParaRPr lang="en-ZW"/>
        </a:p>
      </dgm:t>
    </dgm:pt>
    <dgm:pt modelId="{234227F3-F628-4836-8E93-52ADDAA8D36C}" type="sibTrans" cxnId="{A0068D95-41E6-46EC-A129-071B0CEE79E0}">
      <dgm:prSet/>
      <dgm:spPr/>
      <dgm:t>
        <a:bodyPr/>
        <a:lstStyle/>
        <a:p>
          <a:endParaRPr lang="en-ZW"/>
        </a:p>
      </dgm:t>
    </dgm:pt>
    <dgm:pt modelId="{E1565AD9-CFA0-4F3E-A6CF-86F27F467D64}">
      <dgm:prSet phldrT="[Text]" custT="1"/>
      <dgm:spPr/>
      <dgm:t>
        <a:bodyPr/>
        <a:lstStyle/>
        <a:p>
          <a:r>
            <a:rPr lang="en-ZW" sz="1800" dirty="0" smtClean="0">
              <a:solidFill>
                <a:schemeClr val="tx1"/>
              </a:solidFill>
              <a:latin typeface="Tahoma" pitchFamily="34" charset="0"/>
              <a:ea typeface="Tahoma" pitchFamily="34" charset="0"/>
              <a:cs typeface="Tahoma" pitchFamily="34" charset="0"/>
            </a:rPr>
            <a:t>Central Administration </a:t>
          </a:r>
          <a:endParaRPr lang="en-ZW" sz="1800" dirty="0">
            <a:solidFill>
              <a:schemeClr val="tx1"/>
            </a:solidFill>
            <a:latin typeface="Tahoma" pitchFamily="34" charset="0"/>
            <a:ea typeface="Tahoma" pitchFamily="34" charset="0"/>
            <a:cs typeface="Tahoma" pitchFamily="34" charset="0"/>
          </a:endParaRPr>
        </a:p>
      </dgm:t>
    </dgm:pt>
    <dgm:pt modelId="{4C981F3C-A3AE-44A2-9BA8-400D46C9B5C3}" type="parTrans" cxnId="{F4EDC9E6-3F47-4745-9A83-CAE5508AAF34}">
      <dgm:prSet/>
      <dgm:spPr/>
      <dgm:t>
        <a:bodyPr/>
        <a:lstStyle/>
        <a:p>
          <a:endParaRPr lang="en-ZW"/>
        </a:p>
      </dgm:t>
    </dgm:pt>
    <dgm:pt modelId="{1CE76B6F-469A-45F3-B5FD-AF42D5CD6A03}" type="sibTrans" cxnId="{F4EDC9E6-3F47-4745-9A83-CAE5508AAF34}">
      <dgm:prSet/>
      <dgm:spPr/>
      <dgm:t>
        <a:bodyPr/>
        <a:lstStyle/>
        <a:p>
          <a:endParaRPr lang="en-ZW"/>
        </a:p>
      </dgm:t>
    </dgm:pt>
    <dgm:pt modelId="{A95667B4-49D8-473F-869F-C695E38987F5}">
      <dgm:prSet phldrT="[Text]" custT="1"/>
      <dgm:spPr/>
      <dgm:t>
        <a:bodyPr/>
        <a:lstStyle/>
        <a:p>
          <a:r>
            <a:rPr lang="en-ZW" sz="1800" dirty="0" smtClean="0">
              <a:solidFill>
                <a:schemeClr val="tx1"/>
              </a:solidFill>
              <a:latin typeface="Tahoma" pitchFamily="34" charset="0"/>
              <a:ea typeface="Tahoma" pitchFamily="34" charset="0"/>
              <a:cs typeface="Tahoma" pitchFamily="34" charset="0"/>
            </a:rPr>
            <a:t>Engineering</a:t>
          </a:r>
          <a:r>
            <a:rPr lang="en-ZW" sz="1800" dirty="0" smtClean="0">
              <a:latin typeface="Tahoma" pitchFamily="34" charset="0"/>
              <a:ea typeface="Tahoma" pitchFamily="34" charset="0"/>
              <a:cs typeface="Tahoma" pitchFamily="34" charset="0"/>
            </a:rPr>
            <a:t> </a:t>
          </a:r>
          <a:endParaRPr lang="en-ZW" sz="1800" dirty="0">
            <a:latin typeface="Tahoma" pitchFamily="34" charset="0"/>
            <a:ea typeface="Tahoma" pitchFamily="34" charset="0"/>
            <a:cs typeface="Tahoma" pitchFamily="34" charset="0"/>
          </a:endParaRPr>
        </a:p>
      </dgm:t>
    </dgm:pt>
    <dgm:pt modelId="{D59B9BA4-4899-4B7D-9BE5-E1FDF5E942C6}" type="parTrans" cxnId="{A22DD871-B83D-4539-9BEB-078EEE420A7B}">
      <dgm:prSet/>
      <dgm:spPr/>
      <dgm:t>
        <a:bodyPr/>
        <a:lstStyle/>
        <a:p>
          <a:endParaRPr lang="en-ZW"/>
        </a:p>
      </dgm:t>
    </dgm:pt>
    <dgm:pt modelId="{5D38C501-6423-4556-8D56-0AF49D01E5EE}" type="sibTrans" cxnId="{A22DD871-B83D-4539-9BEB-078EEE420A7B}">
      <dgm:prSet/>
      <dgm:spPr/>
      <dgm:t>
        <a:bodyPr/>
        <a:lstStyle/>
        <a:p>
          <a:endParaRPr lang="en-ZW"/>
        </a:p>
      </dgm:t>
    </dgm:pt>
    <dgm:pt modelId="{C3E3B8C7-2CB6-460F-BEF6-FA0C820BBD9C}">
      <dgm:prSet phldrT="[Text]" custT="1"/>
      <dgm:spPr/>
      <dgm:t>
        <a:bodyPr/>
        <a:lstStyle/>
        <a:p>
          <a:r>
            <a:rPr lang="en-ZW" sz="1800" dirty="0" smtClean="0">
              <a:solidFill>
                <a:schemeClr val="tx1"/>
              </a:solidFill>
              <a:latin typeface="Tahoma" pitchFamily="34" charset="0"/>
              <a:ea typeface="Tahoma" pitchFamily="34" charset="0"/>
              <a:cs typeface="Tahoma" pitchFamily="34" charset="0"/>
            </a:rPr>
            <a:t>Housing</a:t>
          </a:r>
          <a:r>
            <a:rPr lang="en-ZW" sz="1800" dirty="0" smtClean="0">
              <a:latin typeface="Tahoma" pitchFamily="34" charset="0"/>
              <a:ea typeface="Tahoma" pitchFamily="34" charset="0"/>
              <a:cs typeface="Tahoma" pitchFamily="34" charset="0"/>
            </a:rPr>
            <a:t> </a:t>
          </a:r>
          <a:r>
            <a:rPr lang="en-ZW" sz="1700" dirty="0" smtClean="0">
              <a:latin typeface="Tahoma" pitchFamily="34" charset="0"/>
              <a:ea typeface="Tahoma" pitchFamily="34" charset="0"/>
              <a:cs typeface="Tahoma" pitchFamily="34" charset="0"/>
            </a:rPr>
            <a:t> </a:t>
          </a:r>
          <a:endParaRPr lang="en-ZW" sz="1700" dirty="0">
            <a:latin typeface="Tahoma" pitchFamily="34" charset="0"/>
            <a:ea typeface="Tahoma" pitchFamily="34" charset="0"/>
            <a:cs typeface="Tahoma" pitchFamily="34" charset="0"/>
          </a:endParaRPr>
        </a:p>
      </dgm:t>
    </dgm:pt>
    <dgm:pt modelId="{E1CE777C-DB27-49E7-B2C1-7222CFD8AA5B}" type="parTrans" cxnId="{046614EC-2ED3-48B8-81FC-C4E1C00729E9}">
      <dgm:prSet/>
      <dgm:spPr/>
      <dgm:t>
        <a:bodyPr/>
        <a:lstStyle/>
        <a:p>
          <a:endParaRPr lang="en-ZW"/>
        </a:p>
      </dgm:t>
    </dgm:pt>
    <dgm:pt modelId="{FB3AB704-02CB-4BB0-B303-9106D588D117}" type="sibTrans" cxnId="{046614EC-2ED3-48B8-81FC-C4E1C00729E9}">
      <dgm:prSet/>
      <dgm:spPr/>
      <dgm:t>
        <a:bodyPr/>
        <a:lstStyle/>
        <a:p>
          <a:endParaRPr lang="en-ZW"/>
        </a:p>
      </dgm:t>
    </dgm:pt>
    <dgm:pt modelId="{57EA14B8-403C-4F40-B0A0-43FF173ABEE6}">
      <dgm:prSet phldrT="[Text]" custT="1"/>
      <dgm:spPr/>
      <dgm:t>
        <a:bodyPr/>
        <a:lstStyle/>
        <a:p>
          <a:r>
            <a:rPr lang="en-ZW" sz="1800" dirty="0" smtClean="0">
              <a:solidFill>
                <a:schemeClr val="tx1"/>
              </a:solidFill>
              <a:latin typeface="Tahoma" pitchFamily="34" charset="0"/>
              <a:ea typeface="Tahoma" pitchFamily="34" charset="0"/>
              <a:cs typeface="Tahoma" pitchFamily="34" charset="0"/>
            </a:rPr>
            <a:t>Finance  </a:t>
          </a:r>
          <a:endParaRPr lang="en-ZW" sz="1800" dirty="0">
            <a:solidFill>
              <a:schemeClr val="tx1"/>
            </a:solidFill>
            <a:latin typeface="Tahoma" pitchFamily="34" charset="0"/>
            <a:ea typeface="Tahoma" pitchFamily="34" charset="0"/>
            <a:cs typeface="Tahoma" pitchFamily="34" charset="0"/>
          </a:endParaRPr>
        </a:p>
      </dgm:t>
    </dgm:pt>
    <dgm:pt modelId="{562431C5-A475-43CC-AA26-473694672F94}" type="parTrans" cxnId="{63949763-295B-4058-AF6A-900BEEA66EB2}">
      <dgm:prSet/>
      <dgm:spPr/>
      <dgm:t>
        <a:bodyPr/>
        <a:lstStyle/>
        <a:p>
          <a:endParaRPr lang="en-ZW"/>
        </a:p>
      </dgm:t>
    </dgm:pt>
    <dgm:pt modelId="{59FC4B2C-E4A0-4197-A25E-D7572ACE4361}" type="sibTrans" cxnId="{63949763-295B-4058-AF6A-900BEEA66EB2}">
      <dgm:prSet/>
      <dgm:spPr/>
      <dgm:t>
        <a:bodyPr/>
        <a:lstStyle/>
        <a:p>
          <a:endParaRPr lang="en-ZW"/>
        </a:p>
      </dgm:t>
    </dgm:pt>
    <dgm:pt modelId="{738D7500-CE61-4413-B13C-6DE1A4FE353D}" type="pres">
      <dgm:prSet presAssocID="{07925962-9B03-4D33-A988-CDC8C06C13AC}" presName="Name0" presStyleCnt="0">
        <dgm:presLayoutVars>
          <dgm:chMax val="1"/>
          <dgm:dir/>
          <dgm:animLvl val="ctr"/>
          <dgm:resizeHandles val="exact"/>
        </dgm:presLayoutVars>
      </dgm:prSet>
      <dgm:spPr/>
      <dgm:t>
        <a:bodyPr/>
        <a:lstStyle/>
        <a:p>
          <a:endParaRPr lang="en-ZW"/>
        </a:p>
      </dgm:t>
    </dgm:pt>
    <dgm:pt modelId="{BE3CD01C-25FB-4E20-86C4-058DD10AD6B5}" type="pres">
      <dgm:prSet presAssocID="{3B6ACBC6-9342-4F6D-90DC-1DC368061F19}" presName="centerShape" presStyleLbl="node0" presStyleIdx="0" presStyleCnt="1"/>
      <dgm:spPr/>
      <dgm:t>
        <a:bodyPr/>
        <a:lstStyle/>
        <a:p>
          <a:endParaRPr lang="en-ZW"/>
        </a:p>
      </dgm:t>
    </dgm:pt>
    <dgm:pt modelId="{E40C3785-6346-409B-9A1E-ABA8275BE12B}" type="pres">
      <dgm:prSet presAssocID="{E1565AD9-CFA0-4F3E-A6CF-86F27F467D64}" presName="node" presStyleLbl="node1" presStyleIdx="0" presStyleCnt="4" custScaleX="258000" custScaleY="146618" custRadScaleRad="98200" custRadScaleInc="2478">
        <dgm:presLayoutVars>
          <dgm:bulletEnabled val="1"/>
        </dgm:presLayoutVars>
      </dgm:prSet>
      <dgm:spPr/>
      <dgm:t>
        <a:bodyPr/>
        <a:lstStyle/>
        <a:p>
          <a:endParaRPr lang="en-ZW"/>
        </a:p>
      </dgm:t>
    </dgm:pt>
    <dgm:pt modelId="{EF0D63F9-07E7-43CD-B762-AEDB97E22989}" type="pres">
      <dgm:prSet presAssocID="{E1565AD9-CFA0-4F3E-A6CF-86F27F467D64}" presName="dummy" presStyleCnt="0"/>
      <dgm:spPr/>
    </dgm:pt>
    <dgm:pt modelId="{2BDB52E2-00B2-4605-8A72-3CC2B9FD6378}" type="pres">
      <dgm:prSet presAssocID="{1CE76B6F-469A-45F3-B5FD-AF42D5CD6A03}" presName="sibTrans" presStyleLbl="sibTrans2D1" presStyleIdx="0" presStyleCnt="4"/>
      <dgm:spPr/>
      <dgm:t>
        <a:bodyPr/>
        <a:lstStyle/>
        <a:p>
          <a:endParaRPr lang="en-ZW"/>
        </a:p>
      </dgm:t>
    </dgm:pt>
    <dgm:pt modelId="{2682E0AE-63F7-45FB-9C09-5378A55809D8}" type="pres">
      <dgm:prSet presAssocID="{A95667B4-49D8-473F-869F-C695E38987F5}" presName="node" presStyleLbl="node1" presStyleIdx="1" presStyleCnt="4" custScaleX="193111" custRadScaleRad="138565" custRadScaleInc="458">
        <dgm:presLayoutVars>
          <dgm:bulletEnabled val="1"/>
        </dgm:presLayoutVars>
      </dgm:prSet>
      <dgm:spPr/>
      <dgm:t>
        <a:bodyPr/>
        <a:lstStyle/>
        <a:p>
          <a:endParaRPr lang="en-ZW"/>
        </a:p>
      </dgm:t>
    </dgm:pt>
    <dgm:pt modelId="{7D9E355D-44B8-4876-85D5-4A6AF6D9EDF2}" type="pres">
      <dgm:prSet presAssocID="{A95667B4-49D8-473F-869F-C695E38987F5}" presName="dummy" presStyleCnt="0"/>
      <dgm:spPr/>
    </dgm:pt>
    <dgm:pt modelId="{509BB262-5B6B-4355-A28B-2FCF54120909}" type="pres">
      <dgm:prSet presAssocID="{5D38C501-6423-4556-8D56-0AF49D01E5EE}" presName="sibTrans" presStyleLbl="sibTrans2D1" presStyleIdx="1" presStyleCnt="4"/>
      <dgm:spPr/>
      <dgm:t>
        <a:bodyPr/>
        <a:lstStyle/>
        <a:p>
          <a:endParaRPr lang="en-ZW"/>
        </a:p>
      </dgm:t>
    </dgm:pt>
    <dgm:pt modelId="{DCE3AB23-7DD5-42D9-8369-7B3950947F94}" type="pres">
      <dgm:prSet presAssocID="{C3E3B8C7-2CB6-460F-BEF6-FA0C820BBD9C}" presName="node" presStyleLbl="node1" presStyleIdx="2" presStyleCnt="4" custScaleX="200646" custScaleY="115033" custRadScaleRad="94179" custRadScaleInc="-11946">
        <dgm:presLayoutVars>
          <dgm:bulletEnabled val="1"/>
        </dgm:presLayoutVars>
      </dgm:prSet>
      <dgm:spPr/>
      <dgm:t>
        <a:bodyPr/>
        <a:lstStyle/>
        <a:p>
          <a:endParaRPr lang="en-ZW"/>
        </a:p>
      </dgm:t>
    </dgm:pt>
    <dgm:pt modelId="{146F5AFC-9693-4BA7-9FD9-5334FDC47E0D}" type="pres">
      <dgm:prSet presAssocID="{C3E3B8C7-2CB6-460F-BEF6-FA0C820BBD9C}" presName="dummy" presStyleCnt="0"/>
      <dgm:spPr/>
    </dgm:pt>
    <dgm:pt modelId="{04BF296F-2640-4C78-932A-0953BD5E6C31}" type="pres">
      <dgm:prSet presAssocID="{FB3AB704-02CB-4BB0-B303-9106D588D117}" presName="sibTrans" presStyleLbl="sibTrans2D1" presStyleIdx="2" presStyleCnt="4"/>
      <dgm:spPr/>
      <dgm:t>
        <a:bodyPr/>
        <a:lstStyle/>
        <a:p>
          <a:endParaRPr lang="en-ZW"/>
        </a:p>
      </dgm:t>
    </dgm:pt>
    <dgm:pt modelId="{B8B0BAB7-9372-462B-8B58-DB134E3B9FD8}" type="pres">
      <dgm:prSet presAssocID="{57EA14B8-403C-4F40-B0A0-43FF173ABEE6}" presName="node" presStyleLbl="node1" presStyleIdx="3" presStyleCnt="4" custScaleX="200321" custRadScaleRad="120962" custRadScaleInc="3925">
        <dgm:presLayoutVars>
          <dgm:bulletEnabled val="1"/>
        </dgm:presLayoutVars>
      </dgm:prSet>
      <dgm:spPr/>
      <dgm:t>
        <a:bodyPr/>
        <a:lstStyle/>
        <a:p>
          <a:endParaRPr lang="en-ZW"/>
        </a:p>
      </dgm:t>
    </dgm:pt>
    <dgm:pt modelId="{48A73769-C04A-4B4B-BF73-2072C6E44908}" type="pres">
      <dgm:prSet presAssocID="{57EA14B8-403C-4F40-B0A0-43FF173ABEE6}" presName="dummy" presStyleCnt="0"/>
      <dgm:spPr/>
    </dgm:pt>
    <dgm:pt modelId="{9EA2FB02-74D2-4245-8B13-9D5BF12E18E4}" type="pres">
      <dgm:prSet presAssocID="{59FC4B2C-E4A0-4197-A25E-D7572ACE4361}" presName="sibTrans" presStyleLbl="sibTrans2D1" presStyleIdx="3" presStyleCnt="4"/>
      <dgm:spPr/>
      <dgm:t>
        <a:bodyPr/>
        <a:lstStyle/>
        <a:p>
          <a:endParaRPr lang="en-ZW"/>
        </a:p>
      </dgm:t>
    </dgm:pt>
  </dgm:ptLst>
  <dgm:cxnLst>
    <dgm:cxn modelId="{925395E8-8E08-429B-98FA-26DE8D18AD1B}" type="presOf" srcId="{59FC4B2C-E4A0-4197-A25E-D7572ACE4361}" destId="{9EA2FB02-74D2-4245-8B13-9D5BF12E18E4}" srcOrd="0" destOrd="0" presId="urn:microsoft.com/office/officeart/2005/8/layout/radial6"/>
    <dgm:cxn modelId="{798B5215-7451-44FB-8D47-E3041CC79F16}" type="presOf" srcId="{FB3AB704-02CB-4BB0-B303-9106D588D117}" destId="{04BF296F-2640-4C78-932A-0953BD5E6C31}" srcOrd="0" destOrd="0" presId="urn:microsoft.com/office/officeart/2005/8/layout/radial6"/>
    <dgm:cxn modelId="{375C0ABA-AF29-4592-AE09-E121A0AACB67}" type="presOf" srcId="{57EA14B8-403C-4F40-B0A0-43FF173ABEE6}" destId="{B8B0BAB7-9372-462B-8B58-DB134E3B9FD8}" srcOrd="0" destOrd="0" presId="urn:microsoft.com/office/officeart/2005/8/layout/radial6"/>
    <dgm:cxn modelId="{BD048839-F338-43DE-BF5C-1BA63DFEDDAE}" type="presOf" srcId="{A95667B4-49D8-473F-869F-C695E38987F5}" destId="{2682E0AE-63F7-45FB-9C09-5378A55809D8}" srcOrd="0" destOrd="0" presId="urn:microsoft.com/office/officeart/2005/8/layout/radial6"/>
    <dgm:cxn modelId="{046614EC-2ED3-48B8-81FC-C4E1C00729E9}" srcId="{3B6ACBC6-9342-4F6D-90DC-1DC368061F19}" destId="{C3E3B8C7-2CB6-460F-BEF6-FA0C820BBD9C}" srcOrd="2" destOrd="0" parTransId="{E1CE777C-DB27-49E7-B2C1-7222CFD8AA5B}" sibTransId="{FB3AB704-02CB-4BB0-B303-9106D588D117}"/>
    <dgm:cxn modelId="{87B8D915-EDF9-4097-9335-04D75505A824}" type="presOf" srcId="{C3E3B8C7-2CB6-460F-BEF6-FA0C820BBD9C}" destId="{DCE3AB23-7DD5-42D9-8369-7B3950947F94}" srcOrd="0" destOrd="0" presId="urn:microsoft.com/office/officeart/2005/8/layout/radial6"/>
    <dgm:cxn modelId="{DFE8665F-1F37-4150-B1C6-1443DD74DAAB}" type="presOf" srcId="{1CE76B6F-469A-45F3-B5FD-AF42D5CD6A03}" destId="{2BDB52E2-00B2-4605-8A72-3CC2B9FD6378}" srcOrd="0" destOrd="0" presId="urn:microsoft.com/office/officeart/2005/8/layout/radial6"/>
    <dgm:cxn modelId="{CE61C42B-2930-4E45-A2C6-D56DCF5F016B}" type="presOf" srcId="{3B6ACBC6-9342-4F6D-90DC-1DC368061F19}" destId="{BE3CD01C-25FB-4E20-86C4-058DD10AD6B5}" srcOrd="0" destOrd="0" presId="urn:microsoft.com/office/officeart/2005/8/layout/radial6"/>
    <dgm:cxn modelId="{A22DD871-B83D-4539-9BEB-078EEE420A7B}" srcId="{3B6ACBC6-9342-4F6D-90DC-1DC368061F19}" destId="{A95667B4-49D8-473F-869F-C695E38987F5}" srcOrd="1" destOrd="0" parTransId="{D59B9BA4-4899-4B7D-9BE5-E1FDF5E942C6}" sibTransId="{5D38C501-6423-4556-8D56-0AF49D01E5EE}"/>
    <dgm:cxn modelId="{76CC1F2D-8731-4BB1-A372-50537A538077}" type="presOf" srcId="{07925962-9B03-4D33-A988-CDC8C06C13AC}" destId="{738D7500-CE61-4413-B13C-6DE1A4FE353D}" srcOrd="0" destOrd="0" presId="urn:microsoft.com/office/officeart/2005/8/layout/radial6"/>
    <dgm:cxn modelId="{63949763-295B-4058-AF6A-900BEEA66EB2}" srcId="{3B6ACBC6-9342-4F6D-90DC-1DC368061F19}" destId="{57EA14B8-403C-4F40-B0A0-43FF173ABEE6}" srcOrd="3" destOrd="0" parTransId="{562431C5-A475-43CC-AA26-473694672F94}" sibTransId="{59FC4B2C-E4A0-4197-A25E-D7572ACE4361}"/>
    <dgm:cxn modelId="{F4EDC9E6-3F47-4745-9A83-CAE5508AAF34}" srcId="{3B6ACBC6-9342-4F6D-90DC-1DC368061F19}" destId="{E1565AD9-CFA0-4F3E-A6CF-86F27F467D64}" srcOrd="0" destOrd="0" parTransId="{4C981F3C-A3AE-44A2-9BA8-400D46C9B5C3}" sibTransId="{1CE76B6F-469A-45F3-B5FD-AF42D5CD6A03}"/>
    <dgm:cxn modelId="{A0068D95-41E6-46EC-A129-071B0CEE79E0}" srcId="{07925962-9B03-4D33-A988-CDC8C06C13AC}" destId="{3B6ACBC6-9342-4F6D-90DC-1DC368061F19}" srcOrd="0" destOrd="0" parTransId="{6EEE22FC-8956-4040-93BC-87CCC7D246B4}" sibTransId="{234227F3-F628-4836-8E93-52ADDAA8D36C}"/>
    <dgm:cxn modelId="{D97434CF-C76C-4C95-8659-ABD696AC81D2}" type="presOf" srcId="{5D38C501-6423-4556-8D56-0AF49D01E5EE}" destId="{509BB262-5B6B-4355-A28B-2FCF54120909}" srcOrd="0" destOrd="0" presId="urn:microsoft.com/office/officeart/2005/8/layout/radial6"/>
    <dgm:cxn modelId="{75429032-364A-46D7-886D-9DCE3342B505}" type="presOf" srcId="{E1565AD9-CFA0-4F3E-A6CF-86F27F467D64}" destId="{E40C3785-6346-409B-9A1E-ABA8275BE12B}" srcOrd="0" destOrd="0" presId="urn:microsoft.com/office/officeart/2005/8/layout/radial6"/>
    <dgm:cxn modelId="{60E80228-306A-4BD1-BE46-C90622AD6374}" type="presParOf" srcId="{738D7500-CE61-4413-B13C-6DE1A4FE353D}" destId="{BE3CD01C-25FB-4E20-86C4-058DD10AD6B5}" srcOrd="0" destOrd="0" presId="urn:microsoft.com/office/officeart/2005/8/layout/radial6"/>
    <dgm:cxn modelId="{6E819EF5-6AA4-449B-9DF0-06468E7AFCE2}" type="presParOf" srcId="{738D7500-CE61-4413-B13C-6DE1A4FE353D}" destId="{E40C3785-6346-409B-9A1E-ABA8275BE12B}" srcOrd="1" destOrd="0" presId="urn:microsoft.com/office/officeart/2005/8/layout/radial6"/>
    <dgm:cxn modelId="{F96272E1-28E7-4835-905D-39028BDB3CBB}" type="presParOf" srcId="{738D7500-CE61-4413-B13C-6DE1A4FE353D}" destId="{EF0D63F9-07E7-43CD-B762-AEDB97E22989}" srcOrd="2" destOrd="0" presId="urn:microsoft.com/office/officeart/2005/8/layout/radial6"/>
    <dgm:cxn modelId="{FA2E6DC7-A3D3-423D-8A37-E1A39549612C}" type="presParOf" srcId="{738D7500-CE61-4413-B13C-6DE1A4FE353D}" destId="{2BDB52E2-00B2-4605-8A72-3CC2B9FD6378}" srcOrd="3" destOrd="0" presId="urn:microsoft.com/office/officeart/2005/8/layout/radial6"/>
    <dgm:cxn modelId="{EC378D7F-0075-45C8-A44F-A870475FEEC0}" type="presParOf" srcId="{738D7500-CE61-4413-B13C-6DE1A4FE353D}" destId="{2682E0AE-63F7-45FB-9C09-5378A55809D8}" srcOrd="4" destOrd="0" presId="urn:microsoft.com/office/officeart/2005/8/layout/radial6"/>
    <dgm:cxn modelId="{C34F2F08-A786-43E2-BE00-55F33D80B03F}" type="presParOf" srcId="{738D7500-CE61-4413-B13C-6DE1A4FE353D}" destId="{7D9E355D-44B8-4876-85D5-4A6AF6D9EDF2}" srcOrd="5" destOrd="0" presId="urn:microsoft.com/office/officeart/2005/8/layout/radial6"/>
    <dgm:cxn modelId="{24717113-CA2D-4958-B85A-AD4E2E976EEC}" type="presParOf" srcId="{738D7500-CE61-4413-B13C-6DE1A4FE353D}" destId="{509BB262-5B6B-4355-A28B-2FCF54120909}" srcOrd="6" destOrd="0" presId="urn:microsoft.com/office/officeart/2005/8/layout/radial6"/>
    <dgm:cxn modelId="{ACD17A47-41DE-4F3E-A3E2-5685EC5517B9}" type="presParOf" srcId="{738D7500-CE61-4413-B13C-6DE1A4FE353D}" destId="{DCE3AB23-7DD5-42D9-8369-7B3950947F94}" srcOrd="7" destOrd="0" presId="urn:microsoft.com/office/officeart/2005/8/layout/radial6"/>
    <dgm:cxn modelId="{2ABD07D9-FC56-410F-B458-20EC0AA53158}" type="presParOf" srcId="{738D7500-CE61-4413-B13C-6DE1A4FE353D}" destId="{146F5AFC-9693-4BA7-9FD9-5334FDC47E0D}" srcOrd="8" destOrd="0" presId="urn:microsoft.com/office/officeart/2005/8/layout/radial6"/>
    <dgm:cxn modelId="{80BD9487-796D-48CE-883F-6372EF825DA2}" type="presParOf" srcId="{738D7500-CE61-4413-B13C-6DE1A4FE353D}" destId="{04BF296F-2640-4C78-932A-0953BD5E6C31}" srcOrd="9" destOrd="0" presId="urn:microsoft.com/office/officeart/2005/8/layout/radial6"/>
    <dgm:cxn modelId="{A58B9966-174B-4F41-BAA7-8DFFD2CFB8FC}" type="presParOf" srcId="{738D7500-CE61-4413-B13C-6DE1A4FE353D}" destId="{B8B0BAB7-9372-462B-8B58-DB134E3B9FD8}" srcOrd="10" destOrd="0" presId="urn:microsoft.com/office/officeart/2005/8/layout/radial6"/>
    <dgm:cxn modelId="{17F5F4AD-5CD5-4C6B-8D31-B18E07CCE0C3}" type="presParOf" srcId="{738D7500-CE61-4413-B13C-6DE1A4FE353D}" destId="{48A73769-C04A-4B4B-BF73-2072C6E44908}" srcOrd="11" destOrd="0" presId="urn:microsoft.com/office/officeart/2005/8/layout/radial6"/>
    <dgm:cxn modelId="{EEB5AC01-D78D-47A5-9D0C-770B34FE3B96}" type="presParOf" srcId="{738D7500-CE61-4413-B13C-6DE1A4FE353D}" destId="{9EA2FB02-74D2-4245-8B13-9D5BF12E18E4}" srcOrd="12"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dgm:spPr/>
      <dgm:t>
        <a:bodyPr/>
        <a:lstStyle/>
        <a:p>
          <a:pPr algn="just"/>
          <a:r>
            <a:rPr lang="en-ZW" dirty="0" smtClean="0">
              <a:solidFill>
                <a:schemeClr val="tx1"/>
              </a:solidFill>
              <a:latin typeface="Tahoma" pitchFamily="34" charset="0"/>
              <a:ea typeface="Tahoma" pitchFamily="34" charset="0"/>
              <a:cs typeface="Tahoma" pitchFamily="34" charset="0"/>
            </a:rPr>
            <a:t>To become the nerve centre for all council operations</a:t>
          </a:r>
          <a:r>
            <a:rPr lang="en-ZW" dirty="0" smtClean="0">
              <a:solidFill>
                <a:schemeClr val="tx1"/>
              </a:solidFill>
            </a:rPr>
            <a:t>. </a:t>
          </a:r>
          <a:endParaRPr lang="en-ZW" dirty="0">
            <a:solidFill>
              <a:schemeClr val="tx1"/>
            </a:solidFill>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dgm:spPr/>
      <dgm:t>
        <a:bodyPr/>
        <a:lstStyle/>
        <a:p>
          <a:pPr algn="just"/>
          <a:r>
            <a:rPr lang="en-ZW" dirty="0" smtClean="0">
              <a:solidFill>
                <a:schemeClr val="tx1"/>
              </a:solidFill>
              <a:latin typeface="Tahoma" pitchFamily="34" charset="0"/>
              <a:ea typeface="Tahoma" pitchFamily="34" charset="0"/>
              <a:cs typeface="Tahoma" pitchFamily="34" charset="0"/>
            </a:rPr>
            <a:t>To provide good corporate governance, human resources and administration services.  </a:t>
          </a:r>
          <a:endParaRPr lang="en-ZW"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dgm:spPr/>
      <dgm:t>
        <a:bodyPr/>
        <a:lstStyle/>
        <a:p>
          <a:pPr algn="just"/>
          <a:r>
            <a:rPr lang="en-ZW" dirty="0" smtClean="0">
              <a:solidFill>
                <a:schemeClr val="tx1"/>
              </a:solidFill>
              <a:latin typeface="Tahoma" pitchFamily="34" charset="0"/>
              <a:ea typeface="Tahoma" pitchFamily="34" charset="0"/>
              <a:cs typeface="Tahoma" pitchFamily="34" charset="0"/>
            </a:rPr>
            <a:t>Secretarial services, risk control, Human capital management and development, procurement , gender mainstreaming, good corporate governance.    </a:t>
          </a:r>
          <a:endParaRPr lang="en-ZW"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custScaleY="93266">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102341" custLinFactNeighborX="-1089" custLinFactNeighborY="2278">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28617">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67240">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A66EEFD2-3DBF-4199-8A82-73B48F37D713}" type="presOf" srcId="{290B3729-272D-4567-9E91-84D710DF01BA}" destId="{3BA18C9E-EA3F-4E77-8672-D92F727BF2AF}" srcOrd="0" destOrd="0" presId="urn:microsoft.com/office/officeart/2008/layout/HorizontalMultiLevelHierarchy"/>
    <dgm:cxn modelId="{83E8EAD2-F5A2-445F-99E5-D475CBD4048B}" type="presOf" srcId="{CCF964F5-A6C0-43E3-83C5-2AC325D10048}" destId="{02E555BB-D849-48F7-A398-BB61DD6674DA}" srcOrd="0" destOrd="0" presId="urn:microsoft.com/office/officeart/2008/layout/HorizontalMultiLevelHierarchy"/>
    <dgm:cxn modelId="{16CF5586-9D11-4250-803B-66954E8E3272}" type="presOf" srcId="{9B217C30-7B29-4C64-97E5-F3A686731E37}" destId="{DB4D3D00-8412-47F6-A2CF-59007864B43D}"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8289CF6A-0769-4EEA-BA79-EB1084703D58}" srcId="{E372536F-3749-40B1-A20B-66B4D93A256B}" destId="{CCF964F5-A6C0-43E3-83C5-2AC325D10048}" srcOrd="0" destOrd="0" parTransId="{30F059FF-33AD-4AC8-BBE5-43FE6EC97815}" sibTransId="{C0F36279-718C-45F2-A9AC-FFB15F392E80}"/>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205F50BC-6854-4F4D-8944-FADF6723459C}" type="presOf" srcId="{30F059FF-33AD-4AC8-BBE5-43FE6EC97815}" destId="{870B6D5E-AB21-4437-B1ED-4D4D09AF2DED}" srcOrd="1" destOrd="0" presId="urn:microsoft.com/office/officeart/2008/layout/HorizontalMultiLevelHierarchy"/>
    <dgm:cxn modelId="{80CD9C1E-F911-4578-85EA-64D68F7309DE}" type="presOf" srcId="{30F059FF-33AD-4AC8-BBE5-43FE6EC97815}" destId="{E24C7681-BE1E-46A1-84E4-90D0B943BBA3}" srcOrd="0" destOrd="0" presId="urn:microsoft.com/office/officeart/2008/layout/HorizontalMultiLevelHierarchy"/>
    <dgm:cxn modelId="{84673056-85A1-4EA9-9CD0-AF1A3960D421}" type="presOf" srcId="{EB31E119-8978-4DE6-AAE0-5F6970D75029}" destId="{1C0A36DD-7B61-4354-B068-9C8FB86BA741}" srcOrd="0" destOrd="0" presId="urn:microsoft.com/office/officeart/2008/layout/HorizontalMultiLevelHierarchy"/>
    <dgm:cxn modelId="{999B8E15-74D7-40CF-A7AB-7F0FE3AFDFD7}" type="presOf" srcId="{8C6BAB48-BBFB-470F-A625-AE164A9BB20F}" destId="{FEC5C085-579E-4060-9EA1-3580CCBB94F2}" srcOrd="0" destOrd="0" presId="urn:microsoft.com/office/officeart/2008/layout/HorizontalMultiLevelHierarchy"/>
    <dgm:cxn modelId="{D49910A6-4DB0-4DD4-8A82-C53EDD7BC2CC}" type="presOf" srcId="{A6224F03-C2F5-49B4-8D52-BE0DFEFD5D82}" destId="{F6497215-C346-4BA9-9D0D-68AE3DA1676E}" srcOrd="0" destOrd="0" presId="urn:microsoft.com/office/officeart/2008/layout/HorizontalMultiLevelHierarchy"/>
    <dgm:cxn modelId="{802AFB6B-A654-4B97-9730-9089783869B0}" type="presOf" srcId="{EB31E119-8978-4DE6-AAE0-5F6970D75029}" destId="{D2BF9E8F-688A-402B-93C8-FBA9A07F9390}" srcOrd="1" destOrd="0" presId="urn:microsoft.com/office/officeart/2008/layout/HorizontalMultiLevelHierarchy"/>
    <dgm:cxn modelId="{B741B814-DF67-430A-8170-DAFCE9031387}" type="presOf" srcId="{E372536F-3749-40B1-A20B-66B4D93A256B}" destId="{0373F0DC-F1BB-4540-9346-2947837EC64B}" srcOrd="0" destOrd="0" presId="urn:microsoft.com/office/officeart/2008/layout/HorizontalMultiLevelHierarchy"/>
    <dgm:cxn modelId="{F3840C93-72B5-4A3B-9AFB-1888B34CF3EE}" type="presOf" srcId="{9B217C30-7B29-4C64-97E5-F3A686731E37}" destId="{51A6124F-7313-426F-BCD9-796F934D710A}" srcOrd="1" destOrd="0" presId="urn:microsoft.com/office/officeart/2008/layout/HorizontalMultiLevelHierarchy"/>
    <dgm:cxn modelId="{F301A1D0-3502-493A-A275-4C6F8BE175DA}" type="presParOf" srcId="{3BA18C9E-EA3F-4E77-8672-D92F727BF2AF}" destId="{CBC32DE6-C043-49FC-8125-17636D3147BC}" srcOrd="0" destOrd="0" presId="urn:microsoft.com/office/officeart/2008/layout/HorizontalMultiLevelHierarchy"/>
    <dgm:cxn modelId="{67222BCD-C267-4A51-B4E6-F4939BF42E1E}" type="presParOf" srcId="{CBC32DE6-C043-49FC-8125-17636D3147BC}" destId="{0373F0DC-F1BB-4540-9346-2947837EC64B}" srcOrd="0" destOrd="0" presId="urn:microsoft.com/office/officeart/2008/layout/HorizontalMultiLevelHierarchy"/>
    <dgm:cxn modelId="{BEF31C6E-EA9F-4060-BCBF-3102CF934A2E}" type="presParOf" srcId="{CBC32DE6-C043-49FC-8125-17636D3147BC}" destId="{3ABCC70A-6C09-44E4-B978-E11056CD8305}" srcOrd="1" destOrd="0" presId="urn:microsoft.com/office/officeart/2008/layout/HorizontalMultiLevelHierarchy"/>
    <dgm:cxn modelId="{E6250C20-16E7-4FDE-BCD4-E878B3914453}" type="presParOf" srcId="{3ABCC70A-6C09-44E4-B978-E11056CD8305}" destId="{E24C7681-BE1E-46A1-84E4-90D0B943BBA3}" srcOrd="0" destOrd="0" presId="urn:microsoft.com/office/officeart/2008/layout/HorizontalMultiLevelHierarchy"/>
    <dgm:cxn modelId="{FF5530EE-79AD-471C-868B-47E1AED90DD3}" type="presParOf" srcId="{E24C7681-BE1E-46A1-84E4-90D0B943BBA3}" destId="{870B6D5E-AB21-4437-B1ED-4D4D09AF2DED}" srcOrd="0" destOrd="0" presId="urn:microsoft.com/office/officeart/2008/layout/HorizontalMultiLevelHierarchy"/>
    <dgm:cxn modelId="{6C84D5F8-7B76-4622-8F45-2CCB5D45AA1A}" type="presParOf" srcId="{3ABCC70A-6C09-44E4-B978-E11056CD8305}" destId="{2AA8015C-7BBA-40E2-805F-BCB3707A7681}" srcOrd="1" destOrd="0" presId="urn:microsoft.com/office/officeart/2008/layout/HorizontalMultiLevelHierarchy"/>
    <dgm:cxn modelId="{9E404413-0A1B-463B-80BC-DBED1094C724}" type="presParOf" srcId="{2AA8015C-7BBA-40E2-805F-BCB3707A7681}" destId="{02E555BB-D849-48F7-A398-BB61DD6674DA}" srcOrd="0" destOrd="0" presId="urn:microsoft.com/office/officeart/2008/layout/HorizontalMultiLevelHierarchy"/>
    <dgm:cxn modelId="{C69F73EE-7668-4556-A685-DC81E373E46B}" type="presParOf" srcId="{2AA8015C-7BBA-40E2-805F-BCB3707A7681}" destId="{BA7EE89A-9D74-44C5-B294-5CAEB5CF793C}" srcOrd="1" destOrd="0" presId="urn:microsoft.com/office/officeart/2008/layout/HorizontalMultiLevelHierarchy"/>
    <dgm:cxn modelId="{3A27E167-DAFE-484E-A5B1-05518CBE1378}" type="presParOf" srcId="{3ABCC70A-6C09-44E4-B978-E11056CD8305}" destId="{DB4D3D00-8412-47F6-A2CF-59007864B43D}" srcOrd="2" destOrd="0" presId="urn:microsoft.com/office/officeart/2008/layout/HorizontalMultiLevelHierarchy"/>
    <dgm:cxn modelId="{74854434-EB9F-49FD-A302-4D9BC83B8613}" type="presParOf" srcId="{DB4D3D00-8412-47F6-A2CF-59007864B43D}" destId="{51A6124F-7313-426F-BCD9-796F934D710A}" srcOrd="0" destOrd="0" presId="urn:microsoft.com/office/officeart/2008/layout/HorizontalMultiLevelHierarchy"/>
    <dgm:cxn modelId="{ED36049B-74A5-4C93-B45F-4D842DCA4512}" type="presParOf" srcId="{3ABCC70A-6C09-44E4-B978-E11056CD8305}" destId="{9E20D674-7AEC-4D57-853E-8BC6F6CCCD02}" srcOrd="3" destOrd="0" presId="urn:microsoft.com/office/officeart/2008/layout/HorizontalMultiLevelHierarchy"/>
    <dgm:cxn modelId="{A5E66DE6-E017-4BC0-9581-445EB97177CF}" type="presParOf" srcId="{9E20D674-7AEC-4D57-853E-8BC6F6CCCD02}" destId="{F6497215-C346-4BA9-9D0D-68AE3DA1676E}" srcOrd="0" destOrd="0" presId="urn:microsoft.com/office/officeart/2008/layout/HorizontalMultiLevelHierarchy"/>
    <dgm:cxn modelId="{84797B76-6062-48A5-A7F5-E7A03EAB8442}" type="presParOf" srcId="{9E20D674-7AEC-4D57-853E-8BC6F6CCCD02}" destId="{6822F46F-24C6-477C-962C-62C16B03016E}" srcOrd="1" destOrd="0" presId="urn:microsoft.com/office/officeart/2008/layout/HorizontalMultiLevelHierarchy"/>
    <dgm:cxn modelId="{47FCBAC1-3F62-42DC-9245-6D8CF0DF35F2}" type="presParOf" srcId="{3ABCC70A-6C09-44E4-B978-E11056CD8305}" destId="{1C0A36DD-7B61-4354-B068-9C8FB86BA741}" srcOrd="4" destOrd="0" presId="urn:microsoft.com/office/officeart/2008/layout/HorizontalMultiLevelHierarchy"/>
    <dgm:cxn modelId="{10C08525-8B3F-4AC0-8F84-CFBC968C899F}" type="presParOf" srcId="{1C0A36DD-7B61-4354-B068-9C8FB86BA741}" destId="{D2BF9E8F-688A-402B-93C8-FBA9A07F9390}" srcOrd="0" destOrd="0" presId="urn:microsoft.com/office/officeart/2008/layout/HorizontalMultiLevelHierarchy"/>
    <dgm:cxn modelId="{3E66E76C-5BA2-4A0C-908D-F89E7663C65B}" type="presParOf" srcId="{3ABCC70A-6C09-44E4-B978-E11056CD8305}" destId="{AE996CFE-749B-457C-B115-A58C0EC650E2}" srcOrd="5" destOrd="0" presId="urn:microsoft.com/office/officeart/2008/layout/HorizontalMultiLevelHierarchy"/>
    <dgm:cxn modelId="{C4298906-C98A-4516-9323-0D236B9464B2}" type="presParOf" srcId="{AE996CFE-749B-457C-B115-A58C0EC650E2}" destId="{FEC5C085-579E-4060-9EA1-3580CCBB94F2}" srcOrd="0" destOrd="0" presId="urn:microsoft.com/office/officeart/2008/layout/HorizontalMultiLevelHierarchy"/>
    <dgm:cxn modelId="{F9309342-7EA3-4135-9FB0-92929325AB79}" type="presParOf" srcId="{AE996CFE-749B-457C-B115-A58C0EC650E2}" destId="{12B8ACF6-7AB7-453A-ADBE-40E86B5C87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dgm:spPr/>
      <dgm:t>
        <a:bodyPr/>
        <a:lstStyle/>
        <a:p>
          <a:pPr algn="just"/>
          <a:r>
            <a:rPr lang="en-ZW" dirty="0" smtClean="0">
              <a:solidFill>
                <a:schemeClr val="tx1"/>
              </a:solidFill>
              <a:latin typeface="Tahoma" pitchFamily="34" charset="0"/>
              <a:ea typeface="Tahoma" pitchFamily="34" charset="0"/>
              <a:cs typeface="Tahoma" pitchFamily="34" charset="0"/>
            </a:rPr>
            <a:t>To become a reliable and effective Town’s ICT infrastructure and supporting  the Council services through advanced technology</a:t>
          </a:r>
          <a:endParaRPr lang="en-ZW" dirty="0">
            <a:solidFill>
              <a:schemeClr val="tx1"/>
            </a:solidFill>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dgm:spPr/>
      <dgm:t>
        <a:bodyPr/>
        <a:lstStyle/>
        <a:p>
          <a:pPr algn="just"/>
          <a:r>
            <a:rPr lang="en-ZW" dirty="0" smtClean="0">
              <a:solidFill>
                <a:schemeClr val="tx1"/>
              </a:solidFill>
              <a:latin typeface="Tahoma" pitchFamily="34" charset="0"/>
              <a:ea typeface="Tahoma" pitchFamily="34" charset="0"/>
              <a:cs typeface="Tahoma" pitchFamily="34" charset="0"/>
            </a:rPr>
            <a:t>To ensure that all technological systems and services are operational, maintained and upgraded as necessary to meet the needs of the Town and residents.</a:t>
          </a:r>
          <a:endParaRPr lang="en-ZW"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dgm:spPr/>
      <dgm:t>
        <a:bodyPr/>
        <a:lstStyle/>
        <a:p>
          <a:pPr algn="just"/>
          <a:r>
            <a:rPr lang="en-ZW" dirty="0" err="1" smtClean="0">
              <a:solidFill>
                <a:schemeClr val="tx1"/>
              </a:solidFill>
              <a:latin typeface="Tahoma" pitchFamily="34" charset="0"/>
              <a:ea typeface="Tahoma" pitchFamily="34" charset="0"/>
              <a:cs typeface="Tahoma" pitchFamily="34" charset="0"/>
            </a:rPr>
            <a:t>Mantaining</a:t>
          </a:r>
          <a:r>
            <a:rPr lang="en-ZW" dirty="0" smtClean="0">
              <a:solidFill>
                <a:schemeClr val="tx1"/>
              </a:solidFill>
              <a:latin typeface="Tahoma" pitchFamily="34" charset="0"/>
              <a:ea typeface="Tahoma" pitchFamily="34" charset="0"/>
              <a:cs typeface="Tahoma" pitchFamily="34" charset="0"/>
            </a:rPr>
            <a:t> </a:t>
          </a:r>
          <a:r>
            <a:rPr lang="en-ZW" dirty="0" err="1" smtClean="0">
              <a:solidFill>
                <a:schemeClr val="tx1"/>
              </a:solidFill>
              <a:latin typeface="Tahoma" pitchFamily="34" charset="0"/>
              <a:ea typeface="Tahoma" pitchFamily="34" charset="0"/>
              <a:cs typeface="Tahoma" pitchFamily="34" charset="0"/>
            </a:rPr>
            <a:t>hardwareand</a:t>
          </a:r>
          <a:r>
            <a:rPr lang="en-ZW" dirty="0" smtClean="0">
              <a:solidFill>
                <a:schemeClr val="tx1"/>
              </a:solidFill>
              <a:latin typeface="Tahoma" pitchFamily="34" charset="0"/>
              <a:ea typeface="Tahoma" pitchFamily="34" charset="0"/>
              <a:cs typeface="Tahoma" pitchFamily="34" charset="0"/>
            </a:rPr>
            <a:t> software, monitoring system performance, data storage and backups, Cybersecurity Application management, IT management and Administration </a:t>
          </a:r>
          <a:endParaRPr lang="en-ZW"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custScaleY="93266">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102341" custLinFactNeighborX="-1089" custLinFactNeighborY="2278">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28617">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67240">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42F47FF0-3D5D-439E-BF51-CD15E9285EC2}" type="presOf" srcId="{30F059FF-33AD-4AC8-BBE5-43FE6EC97815}" destId="{E24C7681-BE1E-46A1-84E4-90D0B943BBA3}" srcOrd="0" destOrd="0" presId="urn:microsoft.com/office/officeart/2008/layout/HorizontalMultiLevelHierarchy"/>
    <dgm:cxn modelId="{8289CF6A-0769-4EEA-BA79-EB1084703D58}" srcId="{E372536F-3749-40B1-A20B-66B4D93A256B}" destId="{CCF964F5-A6C0-43E3-83C5-2AC325D10048}" srcOrd="0" destOrd="0" parTransId="{30F059FF-33AD-4AC8-BBE5-43FE6EC97815}" sibTransId="{C0F36279-718C-45F2-A9AC-FFB15F392E80}"/>
    <dgm:cxn modelId="{C0774A27-1B8E-4B75-86B1-036A7C80C3EA}" type="presOf" srcId="{30F059FF-33AD-4AC8-BBE5-43FE6EC97815}" destId="{870B6D5E-AB21-4437-B1ED-4D4D09AF2DED}" srcOrd="1" destOrd="0" presId="urn:microsoft.com/office/officeart/2008/layout/HorizontalMultiLevelHierarchy"/>
    <dgm:cxn modelId="{E9C91B4E-FA61-4D0E-A5E5-2DD0BAD98DF7}" type="presOf" srcId="{CCF964F5-A6C0-43E3-83C5-2AC325D10048}" destId="{02E555BB-D849-48F7-A398-BB61DD6674DA}" srcOrd="0" destOrd="0" presId="urn:microsoft.com/office/officeart/2008/layout/HorizontalMultiLevelHierarchy"/>
    <dgm:cxn modelId="{0C8BC2CE-A817-45FD-9CFC-CF40B2CD6DFC}" srcId="{E372536F-3749-40B1-A20B-66B4D93A256B}" destId="{A6224F03-C2F5-49B4-8D52-BE0DFEFD5D82}" srcOrd="1" destOrd="0" parTransId="{9B217C30-7B29-4C64-97E5-F3A686731E37}" sibTransId="{E4D523B0-3028-454B-B199-9D0D17291DAE}"/>
    <dgm:cxn modelId="{2F7B7DD8-1B43-4F4A-A858-816B77BD2979}" type="presOf" srcId="{9B217C30-7B29-4C64-97E5-F3A686731E37}" destId="{51A6124F-7313-426F-BCD9-796F934D710A}" srcOrd="1" destOrd="0" presId="urn:microsoft.com/office/officeart/2008/layout/HorizontalMultiLevelHierarchy"/>
    <dgm:cxn modelId="{E13A9EE9-A105-464D-99A0-6EC46F3DAEE1}" type="presOf" srcId="{A6224F03-C2F5-49B4-8D52-BE0DFEFD5D82}" destId="{F6497215-C346-4BA9-9D0D-68AE3DA1676E}" srcOrd="0" destOrd="0" presId="urn:microsoft.com/office/officeart/2008/layout/HorizontalMultiLevelHierarchy"/>
    <dgm:cxn modelId="{A85188F6-E1E1-465C-B475-E8BF452B66EF}" type="presOf" srcId="{EB31E119-8978-4DE6-AAE0-5F6970D75029}" destId="{D2BF9E8F-688A-402B-93C8-FBA9A07F9390}" srcOrd="1" destOrd="0" presId="urn:microsoft.com/office/officeart/2008/layout/HorizontalMultiLevelHierarchy"/>
    <dgm:cxn modelId="{963C16CB-31AA-4FFA-A9EB-D18BED89E1B5}" type="presOf" srcId="{8C6BAB48-BBFB-470F-A625-AE164A9BB20F}" destId="{FEC5C085-579E-4060-9EA1-3580CCBB94F2}"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28751C5F-FACC-4AB0-9621-D6191BE970D0}" type="presOf" srcId="{EB31E119-8978-4DE6-AAE0-5F6970D75029}" destId="{1C0A36DD-7B61-4354-B068-9C8FB86BA741}" srcOrd="0" destOrd="0" presId="urn:microsoft.com/office/officeart/2008/layout/HorizontalMultiLevelHierarchy"/>
    <dgm:cxn modelId="{CE252598-E146-4763-9FB1-EE4962C64ACE}" type="presOf" srcId="{E372536F-3749-40B1-A20B-66B4D93A256B}" destId="{0373F0DC-F1BB-4540-9346-2947837EC64B}" srcOrd="0" destOrd="0" presId="urn:microsoft.com/office/officeart/2008/layout/HorizontalMultiLevelHierarchy"/>
    <dgm:cxn modelId="{F80EDBF5-F073-4D4F-876D-B472EE74AA18}" type="presOf" srcId="{9B217C30-7B29-4C64-97E5-F3A686731E37}" destId="{DB4D3D00-8412-47F6-A2CF-59007864B43D}" srcOrd="0" destOrd="0" presId="urn:microsoft.com/office/officeart/2008/layout/HorizontalMultiLevelHierarchy"/>
    <dgm:cxn modelId="{DBFC79BE-E108-4A99-A750-1B7C1DB40FB9}" srcId="{290B3729-272D-4567-9E91-84D710DF01BA}" destId="{E372536F-3749-40B1-A20B-66B4D93A256B}" srcOrd="0" destOrd="0" parTransId="{D9FC5C7E-DB69-4301-8B30-B0A5D45B5C1C}" sibTransId="{0D4695D8-DABF-4E91-A773-9E6845DABF4D}"/>
    <dgm:cxn modelId="{78050AF2-C9A6-49C8-8DD8-D71739FCAF17}" type="presOf" srcId="{290B3729-272D-4567-9E91-84D710DF01BA}" destId="{3BA18C9E-EA3F-4E77-8672-D92F727BF2AF}" srcOrd="0" destOrd="0" presId="urn:microsoft.com/office/officeart/2008/layout/HorizontalMultiLevelHierarchy"/>
    <dgm:cxn modelId="{2D1AFF9E-E058-4FF2-8EE7-65AB460A03DA}" type="presParOf" srcId="{3BA18C9E-EA3F-4E77-8672-D92F727BF2AF}" destId="{CBC32DE6-C043-49FC-8125-17636D3147BC}" srcOrd="0" destOrd="0" presId="urn:microsoft.com/office/officeart/2008/layout/HorizontalMultiLevelHierarchy"/>
    <dgm:cxn modelId="{71A4AFC7-A41E-4B1D-8677-D0E622D6B88F}" type="presParOf" srcId="{CBC32DE6-C043-49FC-8125-17636D3147BC}" destId="{0373F0DC-F1BB-4540-9346-2947837EC64B}" srcOrd="0" destOrd="0" presId="urn:microsoft.com/office/officeart/2008/layout/HorizontalMultiLevelHierarchy"/>
    <dgm:cxn modelId="{74225B6C-F0DB-4504-8120-45EB0C875059}" type="presParOf" srcId="{CBC32DE6-C043-49FC-8125-17636D3147BC}" destId="{3ABCC70A-6C09-44E4-B978-E11056CD8305}" srcOrd="1" destOrd="0" presId="urn:microsoft.com/office/officeart/2008/layout/HorizontalMultiLevelHierarchy"/>
    <dgm:cxn modelId="{C2F80A61-1BB3-4DD5-A3D6-4E13BCC14720}" type="presParOf" srcId="{3ABCC70A-6C09-44E4-B978-E11056CD8305}" destId="{E24C7681-BE1E-46A1-84E4-90D0B943BBA3}" srcOrd="0" destOrd="0" presId="urn:microsoft.com/office/officeart/2008/layout/HorizontalMultiLevelHierarchy"/>
    <dgm:cxn modelId="{89714DE9-3FF7-4651-9F58-C71B63CD23AF}" type="presParOf" srcId="{E24C7681-BE1E-46A1-84E4-90D0B943BBA3}" destId="{870B6D5E-AB21-4437-B1ED-4D4D09AF2DED}" srcOrd="0" destOrd="0" presId="urn:microsoft.com/office/officeart/2008/layout/HorizontalMultiLevelHierarchy"/>
    <dgm:cxn modelId="{60DEA62E-4F8A-43BE-98F6-EE420D12A7D2}" type="presParOf" srcId="{3ABCC70A-6C09-44E4-B978-E11056CD8305}" destId="{2AA8015C-7BBA-40E2-805F-BCB3707A7681}" srcOrd="1" destOrd="0" presId="urn:microsoft.com/office/officeart/2008/layout/HorizontalMultiLevelHierarchy"/>
    <dgm:cxn modelId="{24E5BA13-D721-4823-B3C8-EBF40C50E7DA}" type="presParOf" srcId="{2AA8015C-7BBA-40E2-805F-BCB3707A7681}" destId="{02E555BB-D849-48F7-A398-BB61DD6674DA}" srcOrd="0" destOrd="0" presId="urn:microsoft.com/office/officeart/2008/layout/HorizontalMultiLevelHierarchy"/>
    <dgm:cxn modelId="{869F5707-7FE3-405C-BE04-C7F6777E7FA4}" type="presParOf" srcId="{2AA8015C-7BBA-40E2-805F-BCB3707A7681}" destId="{BA7EE89A-9D74-44C5-B294-5CAEB5CF793C}" srcOrd="1" destOrd="0" presId="urn:microsoft.com/office/officeart/2008/layout/HorizontalMultiLevelHierarchy"/>
    <dgm:cxn modelId="{3D1F24CD-B02B-401D-9981-CA22F03D95AF}" type="presParOf" srcId="{3ABCC70A-6C09-44E4-B978-E11056CD8305}" destId="{DB4D3D00-8412-47F6-A2CF-59007864B43D}" srcOrd="2" destOrd="0" presId="urn:microsoft.com/office/officeart/2008/layout/HorizontalMultiLevelHierarchy"/>
    <dgm:cxn modelId="{8F766129-70F1-47C6-A5D5-16791B3746E3}" type="presParOf" srcId="{DB4D3D00-8412-47F6-A2CF-59007864B43D}" destId="{51A6124F-7313-426F-BCD9-796F934D710A}" srcOrd="0" destOrd="0" presId="urn:microsoft.com/office/officeart/2008/layout/HorizontalMultiLevelHierarchy"/>
    <dgm:cxn modelId="{6B93290A-81B1-44FB-8191-3861AA6DD014}" type="presParOf" srcId="{3ABCC70A-6C09-44E4-B978-E11056CD8305}" destId="{9E20D674-7AEC-4D57-853E-8BC6F6CCCD02}" srcOrd="3" destOrd="0" presId="urn:microsoft.com/office/officeart/2008/layout/HorizontalMultiLevelHierarchy"/>
    <dgm:cxn modelId="{6469D4B7-3DFF-414B-85F7-4C2015EC04D0}" type="presParOf" srcId="{9E20D674-7AEC-4D57-853E-8BC6F6CCCD02}" destId="{F6497215-C346-4BA9-9D0D-68AE3DA1676E}" srcOrd="0" destOrd="0" presId="urn:microsoft.com/office/officeart/2008/layout/HorizontalMultiLevelHierarchy"/>
    <dgm:cxn modelId="{08212DE4-D5D9-4195-9699-0798E8086B73}" type="presParOf" srcId="{9E20D674-7AEC-4D57-853E-8BC6F6CCCD02}" destId="{6822F46F-24C6-477C-962C-62C16B03016E}" srcOrd="1" destOrd="0" presId="urn:microsoft.com/office/officeart/2008/layout/HorizontalMultiLevelHierarchy"/>
    <dgm:cxn modelId="{8D5BDDB0-E4BD-4EBD-83EE-6FA0FC5E49ED}" type="presParOf" srcId="{3ABCC70A-6C09-44E4-B978-E11056CD8305}" destId="{1C0A36DD-7B61-4354-B068-9C8FB86BA741}" srcOrd="4" destOrd="0" presId="urn:microsoft.com/office/officeart/2008/layout/HorizontalMultiLevelHierarchy"/>
    <dgm:cxn modelId="{759183E8-0388-467B-AA18-6B9D761FF78A}" type="presParOf" srcId="{1C0A36DD-7B61-4354-B068-9C8FB86BA741}" destId="{D2BF9E8F-688A-402B-93C8-FBA9A07F9390}" srcOrd="0" destOrd="0" presId="urn:microsoft.com/office/officeart/2008/layout/HorizontalMultiLevelHierarchy"/>
    <dgm:cxn modelId="{84642FA3-9B44-4CBF-A90B-1BB77756046B}" type="presParOf" srcId="{3ABCC70A-6C09-44E4-B978-E11056CD8305}" destId="{AE996CFE-749B-457C-B115-A58C0EC650E2}" srcOrd="5" destOrd="0" presId="urn:microsoft.com/office/officeart/2008/layout/HorizontalMultiLevelHierarchy"/>
    <dgm:cxn modelId="{E8E365B2-0B7F-4175-AF39-5757FF94DB48}" type="presParOf" srcId="{AE996CFE-749B-457C-B115-A58C0EC650E2}" destId="{FEC5C085-579E-4060-9EA1-3580CCBB94F2}" srcOrd="0" destOrd="0" presId="urn:microsoft.com/office/officeart/2008/layout/HorizontalMultiLevelHierarchy"/>
    <dgm:cxn modelId="{896F7ECF-E038-4CC3-8420-C2425BD444DF}" type="presParOf" srcId="{AE996CFE-749B-457C-B115-A58C0EC650E2}" destId="{12B8ACF6-7AB7-453A-ADBE-40E86B5C87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custT="1"/>
      <dgm:spPr/>
      <dgm:t>
        <a:bodyPr/>
        <a:lstStyle/>
        <a:p>
          <a:pPr algn="just"/>
          <a:r>
            <a:rPr lang="en-ZW" sz="1200" dirty="0" smtClean="0">
              <a:solidFill>
                <a:schemeClr val="tx1"/>
              </a:solidFill>
              <a:latin typeface="Tahoma" pitchFamily="34" charset="0"/>
              <a:ea typeface="Tahoma" pitchFamily="34" charset="0"/>
              <a:cs typeface="Tahoma" pitchFamily="34" charset="0"/>
            </a:rPr>
            <a:t>To provide well planned and well governed human settlements</a:t>
          </a:r>
          <a:endParaRPr lang="en-ZW" sz="1200" dirty="0">
            <a:solidFill>
              <a:schemeClr val="tx1"/>
            </a:solidFill>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custT="1"/>
      <dgm:spPr/>
      <dgm:t>
        <a:bodyPr/>
        <a:lstStyle/>
        <a:p>
          <a:pPr algn="just"/>
          <a:r>
            <a:rPr lang="en-ZW" sz="1200" dirty="0" smtClean="0">
              <a:solidFill>
                <a:schemeClr val="tx1"/>
              </a:solidFill>
              <a:latin typeface="Tahoma" pitchFamily="34" charset="0"/>
              <a:ea typeface="Tahoma" pitchFamily="34" charset="0"/>
              <a:cs typeface="Tahoma" pitchFamily="34" charset="0"/>
            </a:rPr>
            <a:t>To create habitable, sustainable and thriving communities.</a:t>
          </a:r>
          <a:endParaRPr lang="en-ZW" sz="1200"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custT="1"/>
      <dgm:spPr/>
      <dgm:t>
        <a:bodyPr/>
        <a:lstStyle/>
        <a:p>
          <a:pPr algn="just"/>
          <a:r>
            <a:rPr lang="en-ZW" sz="700" dirty="0" smtClean="0">
              <a:solidFill>
                <a:schemeClr val="tx1"/>
              </a:solidFill>
              <a:latin typeface="Tahoma" pitchFamily="34" charset="0"/>
              <a:ea typeface="Tahoma" pitchFamily="34" charset="0"/>
              <a:cs typeface="Tahoma" pitchFamily="34" charset="0"/>
            </a:rPr>
            <a:t>-</a:t>
          </a:r>
          <a:r>
            <a:rPr lang="en-ZW" sz="1200" dirty="0" smtClean="0">
              <a:solidFill>
                <a:schemeClr val="tx1"/>
              </a:solidFill>
              <a:latin typeface="Tahoma" pitchFamily="34" charset="0"/>
              <a:ea typeface="Tahoma" pitchFamily="34" charset="0"/>
              <a:cs typeface="Tahoma" pitchFamily="34" charset="0"/>
            </a:rPr>
            <a:t>Provision of Town Planning Services</a:t>
          </a:r>
        </a:p>
        <a:p>
          <a:pPr algn="just"/>
          <a:r>
            <a:rPr lang="en-ZW" sz="1200" dirty="0" smtClean="0">
              <a:solidFill>
                <a:schemeClr val="tx1"/>
              </a:solidFill>
              <a:latin typeface="Tahoma" pitchFamily="34" charset="0"/>
              <a:ea typeface="Tahoma" pitchFamily="34" charset="0"/>
              <a:cs typeface="Tahoma" pitchFamily="34" charset="0"/>
            </a:rPr>
            <a:t>-Provision of Development/Land Management Services</a:t>
          </a:r>
        </a:p>
        <a:p>
          <a:pPr algn="just"/>
          <a:r>
            <a:rPr lang="en-ZW" sz="1200" dirty="0" smtClean="0">
              <a:solidFill>
                <a:schemeClr val="tx1"/>
              </a:solidFill>
              <a:latin typeface="Tahoma" pitchFamily="34" charset="0"/>
              <a:ea typeface="Tahoma" pitchFamily="34" charset="0"/>
              <a:cs typeface="Tahoma" pitchFamily="34" charset="0"/>
            </a:rPr>
            <a:t>-Provision of Building Inspectorate Services</a:t>
          </a:r>
        </a:p>
        <a:p>
          <a:pPr algn="just"/>
          <a:r>
            <a:rPr lang="en-ZW" sz="1200" dirty="0" smtClean="0">
              <a:solidFill>
                <a:schemeClr val="tx1"/>
              </a:solidFill>
              <a:latin typeface="Tahoma" pitchFamily="34" charset="0"/>
              <a:ea typeface="Tahoma" pitchFamily="34" charset="0"/>
              <a:cs typeface="Tahoma" pitchFamily="34" charset="0"/>
            </a:rPr>
            <a:t>-Provision of Land Survey Services</a:t>
          </a:r>
        </a:p>
        <a:p>
          <a:pPr algn="just"/>
          <a:r>
            <a:rPr lang="en-ZW" sz="1200" dirty="0" smtClean="0">
              <a:solidFill>
                <a:schemeClr val="tx1"/>
              </a:solidFill>
              <a:latin typeface="Tahoma" pitchFamily="34" charset="0"/>
              <a:ea typeface="Tahoma" pitchFamily="34" charset="0"/>
              <a:cs typeface="Tahoma" pitchFamily="34" charset="0"/>
            </a:rPr>
            <a:t>-Provision of GIS services</a:t>
          </a:r>
        </a:p>
        <a:p>
          <a:pPr algn="just"/>
          <a:r>
            <a:rPr lang="en-ZW" sz="1200" dirty="0" smtClean="0">
              <a:solidFill>
                <a:schemeClr val="tx1"/>
              </a:solidFill>
              <a:latin typeface="Tahoma" pitchFamily="34" charset="0"/>
              <a:ea typeface="Tahoma" pitchFamily="34" charset="0"/>
              <a:cs typeface="Tahoma" pitchFamily="34" charset="0"/>
            </a:rPr>
            <a:t>-Provision of Valuation services</a:t>
          </a:r>
          <a:endParaRPr lang="en-ZW" sz="1200"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custScaleY="93266">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102341" custScaleY="81628" custLinFactNeighborX="-1089" custLinFactNeighborY="2278">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28617" custScaleY="40878">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67240" custScaleY="217339">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E6E851C9-15EC-4BFC-8B90-EA839D76CEAB}" type="presOf" srcId="{30F059FF-33AD-4AC8-BBE5-43FE6EC97815}" destId="{870B6D5E-AB21-4437-B1ED-4D4D09AF2DED}" srcOrd="1" destOrd="0" presId="urn:microsoft.com/office/officeart/2008/layout/HorizontalMultiLevelHierarchy"/>
    <dgm:cxn modelId="{6C2D489F-266D-4B4B-8D19-B4E3E4853F77}" type="presOf" srcId="{EB31E119-8978-4DE6-AAE0-5F6970D75029}" destId="{D2BF9E8F-688A-402B-93C8-FBA9A07F9390}" srcOrd="1" destOrd="0" presId="urn:microsoft.com/office/officeart/2008/layout/HorizontalMultiLevelHierarchy"/>
    <dgm:cxn modelId="{99076BD3-B3E8-4E8A-AA46-A1BDBAC212B4}" type="presOf" srcId="{8C6BAB48-BBFB-470F-A625-AE164A9BB20F}" destId="{FEC5C085-579E-4060-9EA1-3580CCBB94F2}" srcOrd="0" destOrd="0" presId="urn:microsoft.com/office/officeart/2008/layout/HorizontalMultiLevelHierarchy"/>
    <dgm:cxn modelId="{915FABE7-17FB-4086-A3E7-C65D61A10177}" type="presOf" srcId="{30F059FF-33AD-4AC8-BBE5-43FE6EC97815}" destId="{E24C7681-BE1E-46A1-84E4-90D0B943BBA3}" srcOrd="0" destOrd="0" presId="urn:microsoft.com/office/officeart/2008/layout/HorizontalMultiLevelHierarchy"/>
    <dgm:cxn modelId="{8289CF6A-0769-4EEA-BA79-EB1084703D58}" srcId="{E372536F-3749-40B1-A20B-66B4D93A256B}" destId="{CCF964F5-A6C0-43E3-83C5-2AC325D10048}" srcOrd="0" destOrd="0" parTransId="{30F059FF-33AD-4AC8-BBE5-43FE6EC97815}" sibTransId="{C0F36279-718C-45F2-A9AC-FFB15F392E80}"/>
    <dgm:cxn modelId="{F1388C49-43F5-479D-9954-3EAE2919EB37}" type="presOf" srcId="{CCF964F5-A6C0-43E3-83C5-2AC325D10048}" destId="{02E555BB-D849-48F7-A398-BB61DD6674DA}" srcOrd="0" destOrd="0" presId="urn:microsoft.com/office/officeart/2008/layout/HorizontalMultiLevelHierarchy"/>
    <dgm:cxn modelId="{0C8BC2CE-A817-45FD-9CFC-CF40B2CD6DFC}" srcId="{E372536F-3749-40B1-A20B-66B4D93A256B}" destId="{A6224F03-C2F5-49B4-8D52-BE0DFEFD5D82}" srcOrd="1" destOrd="0" parTransId="{9B217C30-7B29-4C64-97E5-F3A686731E37}" sibTransId="{E4D523B0-3028-454B-B199-9D0D17291DAE}"/>
    <dgm:cxn modelId="{C3F7DF9C-9F79-47A9-9C83-490D8CD273A5}" type="presOf" srcId="{E372536F-3749-40B1-A20B-66B4D93A256B}" destId="{0373F0DC-F1BB-4540-9346-2947837EC64B}" srcOrd="0" destOrd="0" presId="urn:microsoft.com/office/officeart/2008/layout/HorizontalMultiLevelHierarchy"/>
    <dgm:cxn modelId="{E97054E7-F4C8-4E23-84F3-864414903325}" type="presOf" srcId="{9B217C30-7B29-4C64-97E5-F3A686731E37}" destId="{DB4D3D00-8412-47F6-A2CF-59007864B43D}" srcOrd="0" destOrd="0" presId="urn:microsoft.com/office/officeart/2008/layout/HorizontalMultiLevelHierarchy"/>
    <dgm:cxn modelId="{3477AF87-669E-497B-891E-82071C9CD922}" type="presOf" srcId="{9B217C30-7B29-4C64-97E5-F3A686731E37}" destId="{51A6124F-7313-426F-BCD9-796F934D710A}" srcOrd="1" destOrd="0" presId="urn:microsoft.com/office/officeart/2008/layout/HorizontalMultiLevelHierarchy"/>
    <dgm:cxn modelId="{C923A87D-4A25-4105-B73F-E3011D144DB9}" type="presOf" srcId="{A6224F03-C2F5-49B4-8D52-BE0DFEFD5D82}" destId="{F6497215-C346-4BA9-9D0D-68AE3DA1676E}"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9311B088-56B4-4A7C-8943-9ECA434E24E7}" type="presOf" srcId="{290B3729-272D-4567-9E91-84D710DF01BA}" destId="{3BA18C9E-EA3F-4E77-8672-D92F727BF2AF}" srcOrd="0" destOrd="0" presId="urn:microsoft.com/office/officeart/2008/layout/HorizontalMultiLevelHierarchy"/>
    <dgm:cxn modelId="{FA7CC4AA-A2DF-4B4C-BA74-9AE1C826EF4C}" type="presOf" srcId="{EB31E119-8978-4DE6-AAE0-5F6970D75029}" destId="{1C0A36DD-7B61-4354-B068-9C8FB86BA741}" srcOrd="0" destOrd="0" presId="urn:microsoft.com/office/officeart/2008/layout/HorizontalMultiLevelHierarchy"/>
    <dgm:cxn modelId="{DBFC79BE-E108-4A99-A750-1B7C1DB40FB9}" srcId="{290B3729-272D-4567-9E91-84D710DF01BA}" destId="{E372536F-3749-40B1-A20B-66B4D93A256B}" srcOrd="0" destOrd="0" parTransId="{D9FC5C7E-DB69-4301-8B30-B0A5D45B5C1C}" sibTransId="{0D4695D8-DABF-4E91-A773-9E6845DABF4D}"/>
    <dgm:cxn modelId="{F2101FE3-8024-410B-977E-D6A60E333659}" type="presParOf" srcId="{3BA18C9E-EA3F-4E77-8672-D92F727BF2AF}" destId="{CBC32DE6-C043-49FC-8125-17636D3147BC}" srcOrd="0" destOrd="0" presId="urn:microsoft.com/office/officeart/2008/layout/HorizontalMultiLevelHierarchy"/>
    <dgm:cxn modelId="{4A11F692-0864-40A9-852C-2B3BBA942712}" type="presParOf" srcId="{CBC32DE6-C043-49FC-8125-17636D3147BC}" destId="{0373F0DC-F1BB-4540-9346-2947837EC64B}" srcOrd="0" destOrd="0" presId="urn:microsoft.com/office/officeart/2008/layout/HorizontalMultiLevelHierarchy"/>
    <dgm:cxn modelId="{25ABDF5A-39F7-4986-BE31-81183920CD82}" type="presParOf" srcId="{CBC32DE6-C043-49FC-8125-17636D3147BC}" destId="{3ABCC70A-6C09-44E4-B978-E11056CD8305}" srcOrd="1" destOrd="0" presId="urn:microsoft.com/office/officeart/2008/layout/HorizontalMultiLevelHierarchy"/>
    <dgm:cxn modelId="{8B83B1B6-7936-4C8D-BE92-D5DF3B85B62E}" type="presParOf" srcId="{3ABCC70A-6C09-44E4-B978-E11056CD8305}" destId="{E24C7681-BE1E-46A1-84E4-90D0B943BBA3}" srcOrd="0" destOrd="0" presId="urn:microsoft.com/office/officeart/2008/layout/HorizontalMultiLevelHierarchy"/>
    <dgm:cxn modelId="{71B78999-2569-4272-9FC5-DA771A035D4D}" type="presParOf" srcId="{E24C7681-BE1E-46A1-84E4-90D0B943BBA3}" destId="{870B6D5E-AB21-4437-B1ED-4D4D09AF2DED}" srcOrd="0" destOrd="0" presId="urn:microsoft.com/office/officeart/2008/layout/HorizontalMultiLevelHierarchy"/>
    <dgm:cxn modelId="{8EDC1EDD-198C-47B9-87B8-161E5477CADC}" type="presParOf" srcId="{3ABCC70A-6C09-44E4-B978-E11056CD8305}" destId="{2AA8015C-7BBA-40E2-805F-BCB3707A7681}" srcOrd="1" destOrd="0" presId="urn:microsoft.com/office/officeart/2008/layout/HorizontalMultiLevelHierarchy"/>
    <dgm:cxn modelId="{952B1A65-0195-4E9D-9632-301E7E2AF280}" type="presParOf" srcId="{2AA8015C-7BBA-40E2-805F-BCB3707A7681}" destId="{02E555BB-D849-48F7-A398-BB61DD6674DA}" srcOrd="0" destOrd="0" presId="urn:microsoft.com/office/officeart/2008/layout/HorizontalMultiLevelHierarchy"/>
    <dgm:cxn modelId="{57FB702B-BCB6-472F-AA2F-B43586CE8E85}" type="presParOf" srcId="{2AA8015C-7BBA-40E2-805F-BCB3707A7681}" destId="{BA7EE89A-9D74-44C5-B294-5CAEB5CF793C}" srcOrd="1" destOrd="0" presId="urn:microsoft.com/office/officeart/2008/layout/HorizontalMultiLevelHierarchy"/>
    <dgm:cxn modelId="{B7BD01C7-3399-437E-8541-A58534EA9171}" type="presParOf" srcId="{3ABCC70A-6C09-44E4-B978-E11056CD8305}" destId="{DB4D3D00-8412-47F6-A2CF-59007864B43D}" srcOrd="2" destOrd="0" presId="urn:microsoft.com/office/officeart/2008/layout/HorizontalMultiLevelHierarchy"/>
    <dgm:cxn modelId="{0586D9B7-1AFF-4314-AF2D-0F003AFB3034}" type="presParOf" srcId="{DB4D3D00-8412-47F6-A2CF-59007864B43D}" destId="{51A6124F-7313-426F-BCD9-796F934D710A}" srcOrd="0" destOrd="0" presId="urn:microsoft.com/office/officeart/2008/layout/HorizontalMultiLevelHierarchy"/>
    <dgm:cxn modelId="{FC2AC36D-C11D-4D93-93D1-B873CBD434A2}" type="presParOf" srcId="{3ABCC70A-6C09-44E4-B978-E11056CD8305}" destId="{9E20D674-7AEC-4D57-853E-8BC6F6CCCD02}" srcOrd="3" destOrd="0" presId="urn:microsoft.com/office/officeart/2008/layout/HorizontalMultiLevelHierarchy"/>
    <dgm:cxn modelId="{BCE642B6-E02D-46EE-80B3-07240F9AF96A}" type="presParOf" srcId="{9E20D674-7AEC-4D57-853E-8BC6F6CCCD02}" destId="{F6497215-C346-4BA9-9D0D-68AE3DA1676E}" srcOrd="0" destOrd="0" presId="urn:microsoft.com/office/officeart/2008/layout/HorizontalMultiLevelHierarchy"/>
    <dgm:cxn modelId="{49EC913D-1D0F-4EAA-8160-F44D234D6A16}" type="presParOf" srcId="{9E20D674-7AEC-4D57-853E-8BC6F6CCCD02}" destId="{6822F46F-24C6-477C-962C-62C16B03016E}" srcOrd="1" destOrd="0" presId="urn:microsoft.com/office/officeart/2008/layout/HorizontalMultiLevelHierarchy"/>
    <dgm:cxn modelId="{BFF555A6-D50C-4377-ACD2-81F6A2937705}" type="presParOf" srcId="{3ABCC70A-6C09-44E4-B978-E11056CD8305}" destId="{1C0A36DD-7B61-4354-B068-9C8FB86BA741}" srcOrd="4" destOrd="0" presId="urn:microsoft.com/office/officeart/2008/layout/HorizontalMultiLevelHierarchy"/>
    <dgm:cxn modelId="{2BE05E5D-FEA9-4C4A-82FD-3CF89D2438C5}" type="presParOf" srcId="{1C0A36DD-7B61-4354-B068-9C8FB86BA741}" destId="{D2BF9E8F-688A-402B-93C8-FBA9A07F9390}" srcOrd="0" destOrd="0" presId="urn:microsoft.com/office/officeart/2008/layout/HorizontalMultiLevelHierarchy"/>
    <dgm:cxn modelId="{005D27DE-3353-41B3-9F67-B156111C1960}" type="presParOf" srcId="{3ABCC70A-6C09-44E4-B978-E11056CD8305}" destId="{AE996CFE-749B-457C-B115-A58C0EC650E2}" srcOrd="5" destOrd="0" presId="urn:microsoft.com/office/officeart/2008/layout/HorizontalMultiLevelHierarchy"/>
    <dgm:cxn modelId="{CB2F71D9-264D-4C27-B83C-4907A2755049}" type="presParOf" srcId="{AE996CFE-749B-457C-B115-A58C0EC650E2}" destId="{FEC5C085-579E-4060-9EA1-3580CCBB94F2}" srcOrd="0" destOrd="0" presId="urn:microsoft.com/office/officeart/2008/layout/HorizontalMultiLevelHierarchy"/>
    <dgm:cxn modelId="{A596C824-95CB-4921-B028-588A729F9294}" type="presParOf" srcId="{AE996CFE-749B-457C-B115-A58C0EC650E2}" destId="{12B8ACF6-7AB7-453A-ADBE-40E86B5C87C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custT="1"/>
      <dgm:spPr/>
      <dgm:t>
        <a:bodyPr/>
        <a:lstStyle/>
        <a:p>
          <a:pPr algn="just"/>
          <a:r>
            <a:rPr lang="en-US" sz="1400" dirty="0" smtClean="0">
              <a:solidFill>
                <a:schemeClr val="tx1"/>
              </a:solidFill>
            </a:rPr>
            <a:t>To become the most valued resource </a:t>
          </a:r>
          <a:r>
            <a:rPr lang="en-US" sz="1400" dirty="0" err="1" smtClean="0">
              <a:solidFill>
                <a:schemeClr val="tx1"/>
              </a:solidFill>
            </a:rPr>
            <a:t>centre</a:t>
          </a:r>
          <a:r>
            <a:rPr lang="en-US" sz="1400" dirty="0" smtClean="0">
              <a:solidFill>
                <a:schemeClr val="tx1"/>
              </a:solidFill>
            </a:rPr>
            <a:t> for unique audit services, corporate governance and risk control activities</a:t>
          </a:r>
          <a:endParaRPr lang="en-ZW" sz="1400" dirty="0">
            <a:solidFill>
              <a:schemeClr val="tx1"/>
            </a:solidFill>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custT="1"/>
      <dgm:spPr/>
      <dgm:t>
        <a:bodyPr/>
        <a:lstStyle/>
        <a:p>
          <a:pPr algn="just"/>
          <a:r>
            <a:rPr lang="en-US" sz="1400" dirty="0" smtClean="0">
              <a:solidFill>
                <a:schemeClr val="tx1"/>
              </a:solidFill>
            </a:rPr>
            <a:t>Internal Audit function exists to provide independent and objective assurance to improve the effectiveness of risk management, and governance processes by upholding the spirit of transparency, fairness, and in accordance with the highest professional and ethical standards. </a:t>
          </a:r>
          <a:endParaRPr lang="en-ZW" sz="1400"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custT="1"/>
      <dgm:spPr/>
      <dgm:t>
        <a:bodyPr/>
        <a:lstStyle/>
        <a:p>
          <a:pPr algn="just"/>
          <a:r>
            <a:rPr lang="en-US" sz="1400" dirty="0" smtClean="0">
              <a:solidFill>
                <a:schemeClr val="tx1"/>
              </a:solidFill>
            </a:rPr>
            <a:t>Transparency </a:t>
          </a:r>
        </a:p>
        <a:p>
          <a:pPr algn="just"/>
          <a:r>
            <a:rPr lang="en-US" sz="1400" dirty="0" smtClean="0">
              <a:solidFill>
                <a:schemeClr val="tx1"/>
              </a:solidFill>
            </a:rPr>
            <a:t>Accountability</a:t>
          </a:r>
        </a:p>
        <a:p>
          <a:pPr algn="just"/>
          <a:r>
            <a:rPr lang="en-US" sz="1400" dirty="0" smtClean="0">
              <a:solidFill>
                <a:schemeClr val="tx1"/>
              </a:solidFill>
            </a:rPr>
            <a:t>Honest</a:t>
          </a:r>
        </a:p>
        <a:p>
          <a:pPr algn="just"/>
          <a:r>
            <a:rPr lang="en-US" sz="1400" dirty="0" smtClean="0">
              <a:solidFill>
                <a:schemeClr val="tx1"/>
              </a:solidFill>
            </a:rPr>
            <a:t>Integrity</a:t>
          </a:r>
        </a:p>
        <a:p>
          <a:pPr algn="just"/>
          <a:r>
            <a:rPr lang="en-US" sz="1400" dirty="0" smtClean="0">
              <a:solidFill>
                <a:schemeClr val="tx1"/>
              </a:solidFill>
            </a:rPr>
            <a:t>Objectivity </a:t>
          </a:r>
        </a:p>
        <a:p>
          <a:pPr algn="just"/>
          <a:r>
            <a:rPr lang="en-US" sz="1400" dirty="0" smtClean="0">
              <a:solidFill>
                <a:schemeClr val="tx1"/>
              </a:solidFill>
            </a:rPr>
            <a:t>Fairness</a:t>
          </a:r>
        </a:p>
        <a:p>
          <a:pPr algn="just"/>
          <a:r>
            <a:rPr lang="en-US" sz="1400" dirty="0" smtClean="0">
              <a:solidFill>
                <a:schemeClr val="tx1"/>
              </a:solidFill>
            </a:rPr>
            <a:t>Proactive</a:t>
          </a:r>
          <a:endParaRPr lang="en-ZW" sz="1400"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custScaleY="93266">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134850" custScaleY="145660">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232126" custScaleY="132053" custLinFactNeighborX="-687" custLinFactNeighborY="-2675">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84344" custScaleY="253413" custLinFactNeighborX="5535" custLinFactNeighborY="-9487">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6D3C2D4D-8CB1-4FBA-95E7-1576606CD3CB}" type="presOf" srcId="{E372536F-3749-40B1-A20B-66B4D93A256B}" destId="{0373F0DC-F1BB-4540-9346-2947837EC64B}" srcOrd="0" destOrd="0" presId="urn:microsoft.com/office/officeart/2008/layout/HorizontalMultiLevelHierarchy"/>
    <dgm:cxn modelId="{6E2A36B3-818F-407A-BCDE-F81DA20FD6E8}" type="presOf" srcId="{30F059FF-33AD-4AC8-BBE5-43FE6EC97815}" destId="{E24C7681-BE1E-46A1-84E4-90D0B943BBA3}" srcOrd="0" destOrd="0" presId="urn:microsoft.com/office/officeart/2008/layout/HorizontalMultiLevelHierarchy"/>
    <dgm:cxn modelId="{B4EF94BA-A979-4588-88C0-EF75CFB28E40}" type="presOf" srcId="{30F059FF-33AD-4AC8-BBE5-43FE6EC97815}" destId="{870B6D5E-AB21-4437-B1ED-4D4D09AF2DED}" srcOrd="1" destOrd="0" presId="urn:microsoft.com/office/officeart/2008/layout/HorizontalMultiLevelHierarchy"/>
    <dgm:cxn modelId="{0AEA61A8-1DF1-494A-B8BE-ADF523799724}" type="presOf" srcId="{290B3729-272D-4567-9E91-84D710DF01BA}" destId="{3BA18C9E-EA3F-4E77-8672-D92F727BF2AF}" srcOrd="0" destOrd="0" presId="urn:microsoft.com/office/officeart/2008/layout/HorizontalMultiLevelHierarchy"/>
    <dgm:cxn modelId="{A9A5F5D0-3122-4637-9C71-99A5015DAC95}" type="presOf" srcId="{EB31E119-8978-4DE6-AAE0-5F6970D75029}" destId="{1C0A36DD-7B61-4354-B068-9C8FB86BA741}" srcOrd="0" destOrd="0" presId="urn:microsoft.com/office/officeart/2008/layout/HorizontalMultiLevelHierarchy"/>
    <dgm:cxn modelId="{084AC2D7-3D2B-4AED-BEFB-E0A868DFE3FD}" type="presOf" srcId="{A6224F03-C2F5-49B4-8D52-BE0DFEFD5D82}" destId="{F6497215-C346-4BA9-9D0D-68AE3DA1676E}"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8289CF6A-0769-4EEA-BA79-EB1084703D58}" srcId="{E372536F-3749-40B1-A20B-66B4D93A256B}" destId="{CCF964F5-A6C0-43E3-83C5-2AC325D10048}" srcOrd="0" destOrd="0" parTransId="{30F059FF-33AD-4AC8-BBE5-43FE6EC97815}" sibTransId="{C0F36279-718C-45F2-A9AC-FFB15F392E80}"/>
    <dgm:cxn modelId="{5A414591-DCBA-4F7D-BE20-BBB10A21BBFA}" type="presOf" srcId="{9B217C30-7B29-4C64-97E5-F3A686731E37}" destId="{DB4D3D00-8412-47F6-A2CF-59007864B43D}" srcOrd="0" destOrd="0" presId="urn:microsoft.com/office/officeart/2008/layout/HorizontalMultiLevelHierarchy"/>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D1F2F60E-E7EE-4FA0-9004-F98DDFC63D0F}" type="presOf" srcId="{9B217C30-7B29-4C64-97E5-F3A686731E37}" destId="{51A6124F-7313-426F-BCD9-796F934D710A}" srcOrd="1" destOrd="0" presId="urn:microsoft.com/office/officeart/2008/layout/HorizontalMultiLevelHierarchy"/>
    <dgm:cxn modelId="{59CA8749-A600-4864-9234-31F674CE80F7}" type="presOf" srcId="{CCF964F5-A6C0-43E3-83C5-2AC325D10048}" destId="{02E555BB-D849-48F7-A398-BB61DD6674DA}" srcOrd="0" destOrd="0" presId="urn:microsoft.com/office/officeart/2008/layout/HorizontalMultiLevelHierarchy"/>
    <dgm:cxn modelId="{4731AF17-70DB-4C13-B7BF-ED378DE56E6C}" type="presOf" srcId="{8C6BAB48-BBFB-470F-A625-AE164A9BB20F}" destId="{FEC5C085-579E-4060-9EA1-3580CCBB94F2}" srcOrd="0" destOrd="0" presId="urn:microsoft.com/office/officeart/2008/layout/HorizontalMultiLevelHierarchy"/>
    <dgm:cxn modelId="{40885E40-C2AC-4BB4-8486-43C4D5FBA21F}" type="presOf" srcId="{EB31E119-8978-4DE6-AAE0-5F6970D75029}" destId="{D2BF9E8F-688A-402B-93C8-FBA9A07F9390}" srcOrd="1" destOrd="0" presId="urn:microsoft.com/office/officeart/2008/layout/HorizontalMultiLevelHierarchy"/>
    <dgm:cxn modelId="{3B81B6BE-6545-49C6-85AA-CF1BA98FA6E8}" type="presParOf" srcId="{3BA18C9E-EA3F-4E77-8672-D92F727BF2AF}" destId="{CBC32DE6-C043-49FC-8125-17636D3147BC}" srcOrd="0" destOrd="0" presId="urn:microsoft.com/office/officeart/2008/layout/HorizontalMultiLevelHierarchy"/>
    <dgm:cxn modelId="{F18DEB18-161C-4F25-ABD9-469E0E8DF1C6}" type="presParOf" srcId="{CBC32DE6-C043-49FC-8125-17636D3147BC}" destId="{0373F0DC-F1BB-4540-9346-2947837EC64B}" srcOrd="0" destOrd="0" presId="urn:microsoft.com/office/officeart/2008/layout/HorizontalMultiLevelHierarchy"/>
    <dgm:cxn modelId="{A29D3525-D5AA-4195-9055-04F82AE214B5}" type="presParOf" srcId="{CBC32DE6-C043-49FC-8125-17636D3147BC}" destId="{3ABCC70A-6C09-44E4-B978-E11056CD8305}" srcOrd="1" destOrd="0" presId="urn:microsoft.com/office/officeart/2008/layout/HorizontalMultiLevelHierarchy"/>
    <dgm:cxn modelId="{D8496BD6-AC79-4DF2-A553-BA2ECDA757FF}" type="presParOf" srcId="{3ABCC70A-6C09-44E4-B978-E11056CD8305}" destId="{E24C7681-BE1E-46A1-84E4-90D0B943BBA3}" srcOrd="0" destOrd="0" presId="urn:microsoft.com/office/officeart/2008/layout/HorizontalMultiLevelHierarchy"/>
    <dgm:cxn modelId="{5FC942C2-73E0-4A07-AA6F-EC42B15DC9F3}" type="presParOf" srcId="{E24C7681-BE1E-46A1-84E4-90D0B943BBA3}" destId="{870B6D5E-AB21-4437-B1ED-4D4D09AF2DED}" srcOrd="0" destOrd="0" presId="urn:microsoft.com/office/officeart/2008/layout/HorizontalMultiLevelHierarchy"/>
    <dgm:cxn modelId="{BA32D96A-87A8-424F-8B9F-97B3FEC9FC57}" type="presParOf" srcId="{3ABCC70A-6C09-44E4-B978-E11056CD8305}" destId="{2AA8015C-7BBA-40E2-805F-BCB3707A7681}" srcOrd="1" destOrd="0" presId="urn:microsoft.com/office/officeart/2008/layout/HorizontalMultiLevelHierarchy"/>
    <dgm:cxn modelId="{1BAE1B99-C743-4950-83E9-13D666310D7F}" type="presParOf" srcId="{2AA8015C-7BBA-40E2-805F-BCB3707A7681}" destId="{02E555BB-D849-48F7-A398-BB61DD6674DA}" srcOrd="0" destOrd="0" presId="urn:microsoft.com/office/officeart/2008/layout/HorizontalMultiLevelHierarchy"/>
    <dgm:cxn modelId="{D8C7EED0-B9C1-42B5-AC20-4CD2D88A0E88}" type="presParOf" srcId="{2AA8015C-7BBA-40E2-805F-BCB3707A7681}" destId="{BA7EE89A-9D74-44C5-B294-5CAEB5CF793C}" srcOrd="1" destOrd="0" presId="urn:microsoft.com/office/officeart/2008/layout/HorizontalMultiLevelHierarchy"/>
    <dgm:cxn modelId="{DA029382-DA6C-45AE-9FF4-46C0A995633E}" type="presParOf" srcId="{3ABCC70A-6C09-44E4-B978-E11056CD8305}" destId="{DB4D3D00-8412-47F6-A2CF-59007864B43D}" srcOrd="2" destOrd="0" presId="urn:microsoft.com/office/officeart/2008/layout/HorizontalMultiLevelHierarchy"/>
    <dgm:cxn modelId="{9C0283A3-2E4F-4EDE-8859-A499CD2BDB1C}" type="presParOf" srcId="{DB4D3D00-8412-47F6-A2CF-59007864B43D}" destId="{51A6124F-7313-426F-BCD9-796F934D710A}" srcOrd="0" destOrd="0" presId="urn:microsoft.com/office/officeart/2008/layout/HorizontalMultiLevelHierarchy"/>
    <dgm:cxn modelId="{F28F2A1E-0868-4D6F-BBFF-035A352FC731}" type="presParOf" srcId="{3ABCC70A-6C09-44E4-B978-E11056CD8305}" destId="{9E20D674-7AEC-4D57-853E-8BC6F6CCCD02}" srcOrd="3" destOrd="0" presId="urn:microsoft.com/office/officeart/2008/layout/HorizontalMultiLevelHierarchy"/>
    <dgm:cxn modelId="{162207D5-DC06-4588-894E-D05FDD514BCB}" type="presParOf" srcId="{9E20D674-7AEC-4D57-853E-8BC6F6CCCD02}" destId="{F6497215-C346-4BA9-9D0D-68AE3DA1676E}" srcOrd="0" destOrd="0" presId="urn:microsoft.com/office/officeart/2008/layout/HorizontalMultiLevelHierarchy"/>
    <dgm:cxn modelId="{F729C88C-1BFD-4AAD-8906-1EAA8FBF9719}" type="presParOf" srcId="{9E20D674-7AEC-4D57-853E-8BC6F6CCCD02}" destId="{6822F46F-24C6-477C-962C-62C16B03016E}" srcOrd="1" destOrd="0" presId="urn:microsoft.com/office/officeart/2008/layout/HorizontalMultiLevelHierarchy"/>
    <dgm:cxn modelId="{8F082057-A3AB-4A1F-90A4-C2E15FFC4924}" type="presParOf" srcId="{3ABCC70A-6C09-44E4-B978-E11056CD8305}" destId="{1C0A36DD-7B61-4354-B068-9C8FB86BA741}" srcOrd="4" destOrd="0" presId="urn:microsoft.com/office/officeart/2008/layout/HorizontalMultiLevelHierarchy"/>
    <dgm:cxn modelId="{63218CD9-7D2F-4338-A5F1-1A288E88FD76}" type="presParOf" srcId="{1C0A36DD-7B61-4354-B068-9C8FB86BA741}" destId="{D2BF9E8F-688A-402B-93C8-FBA9A07F9390}" srcOrd="0" destOrd="0" presId="urn:microsoft.com/office/officeart/2008/layout/HorizontalMultiLevelHierarchy"/>
    <dgm:cxn modelId="{C74715E5-C32A-41D9-A38B-631BEFA737EF}" type="presParOf" srcId="{3ABCC70A-6C09-44E4-B978-E11056CD8305}" destId="{AE996CFE-749B-457C-B115-A58C0EC650E2}" srcOrd="5" destOrd="0" presId="urn:microsoft.com/office/officeart/2008/layout/HorizontalMultiLevelHierarchy"/>
    <dgm:cxn modelId="{6F120014-D8F6-4094-B70A-4F7F5C79C5AF}" type="presParOf" srcId="{AE996CFE-749B-457C-B115-A58C0EC650E2}" destId="{FEC5C085-579E-4060-9EA1-3580CCBB94F2}" srcOrd="0" destOrd="0" presId="urn:microsoft.com/office/officeart/2008/layout/HorizontalMultiLevelHierarchy"/>
    <dgm:cxn modelId="{955F4DA7-5ACA-4A83-8BA6-72A7C2C28301}" type="presParOf" srcId="{AE996CFE-749B-457C-B115-A58C0EC650E2}" destId="{12B8ACF6-7AB7-453A-ADBE-40E86B5C87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custT="1"/>
      <dgm:spPr/>
      <dgm:t>
        <a:bodyPr/>
        <a:lstStyle/>
        <a:p>
          <a:pPr algn="just"/>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An objective of Public Procurement  and Disposal Assets  Act Chapter 22:23</a:t>
          </a:r>
        </a:p>
        <a:p>
          <a:pPr algn="just"/>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To ensure that procurement is effected in a  manner that is  transparent, fair, honest, cost effective competitive and to promote competition, fair and equitable treatment amongst bidders</a:t>
          </a:r>
          <a:endParaRPr lang="en-ZW"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custT="1"/>
      <dgm:spPr/>
      <dgm:t>
        <a:bodyPr/>
        <a:lstStyle/>
        <a:p>
          <a:pPr algn="just"/>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function exists to provide contracts that  that represent  good value for money, to promote integrity, fairness and public confidence in procurement processes. To secure the implementation of any environmental , social, economic and other policy that is authorized or required by any law to be taken into account by  a procuring entity in procurement proceedings.</a:t>
          </a:r>
        </a:p>
        <a:p>
          <a:pPr algn="just"/>
          <a:endParaRPr lang="en-ZW" sz="1400"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custT="1"/>
      <dgm:spPr>
        <a:blipFill rotWithShape="0">
          <a:blip xmlns:r="http://schemas.openxmlformats.org/officeDocument/2006/relationships" r:embed="rId1"/>
          <a:stretch>
            <a:fillRect/>
          </a:stretch>
        </a:blipFill>
      </dgm:spPr>
      <dgm:t>
        <a:bodyPr/>
        <a:lstStyle/>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endParaRPr lang="en-US" sz="800" b="1" dirty="0" smtClean="0">
            <a:solidFill>
              <a:schemeClr val="tx1"/>
            </a:solidFill>
            <a:latin typeface="Arial Black" panose="020B0A04020102020204" pitchFamily="34" charset="0"/>
            <a:cs typeface="Arial" panose="020B0604020202020204" pitchFamily="34" charset="0"/>
          </a:endParaRPr>
        </a:p>
        <a:p>
          <a:pPr algn="just"/>
          <a:r>
            <a:rPr lang="en-US" sz="800" b="1" dirty="0" smtClean="0">
              <a:solidFill>
                <a:schemeClr val="tx1"/>
              </a:solidFill>
              <a:latin typeface="Arial Black" panose="020B0A04020102020204" pitchFamily="34" charset="0"/>
              <a:cs typeface="Arial" panose="020B0604020202020204" pitchFamily="34" charset="0"/>
            </a:rPr>
            <a:t>PROCUREMENT MANAGER: MR SILVANUS SHIRI</a:t>
          </a:r>
        </a:p>
      </dgm:t>
    </dgm:pt>
    <dgm:pt modelId="{CFA812F7-A346-49A0-9386-80766C119DF9}" type="sibTrans" cxnId="{78990015-03CF-4A97-B93E-44C17BDF2CC1}">
      <dgm:prSet/>
      <dgm:spPr/>
      <dgm:t>
        <a:bodyPr/>
        <a:lstStyle/>
        <a:p>
          <a:endParaRPr lang="en-ZW"/>
        </a:p>
      </dgm:t>
    </dgm:pt>
    <dgm:pt modelId="{EB31E119-8978-4DE6-AAE0-5F6970D75029}" type="par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custScaleY="93266">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246228" custScaleY="145660">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282164" custScaleY="186327" custLinFactNeighborX="-893" custLinFactNeighborY="-6769">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11344" custScaleY="293521" custLinFactNeighborX="5535" custLinFactNeighborY="-9487">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5B2FB785-B986-4B08-9D45-265CB6AFB457}" type="presOf" srcId="{290B3729-272D-4567-9E91-84D710DF01BA}" destId="{3BA18C9E-EA3F-4E77-8672-D92F727BF2AF}" srcOrd="0" destOrd="0" presId="urn:microsoft.com/office/officeart/2008/layout/HorizontalMultiLevelHierarchy"/>
    <dgm:cxn modelId="{57564597-BF4A-4CA1-ACB2-F3B10F4B0A07}" type="presOf" srcId="{A6224F03-C2F5-49B4-8D52-BE0DFEFD5D82}" destId="{F6497215-C346-4BA9-9D0D-68AE3DA1676E}"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8289CF6A-0769-4EEA-BA79-EB1084703D58}" srcId="{E372536F-3749-40B1-A20B-66B4D93A256B}" destId="{CCF964F5-A6C0-43E3-83C5-2AC325D10048}" srcOrd="0" destOrd="0" parTransId="{30F059FF-33AD-4AC8-BBE5-43FE6EC97815}" sibTransId="{C0F36279-718C-45F2-A9AC-FFB15F392E80}"/>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A50BED8C-12E1-42C7-A438-025A42C68EAF}" type="presOf" srcId="{8C6BAB48-BBFB-470F-A625-AE164A9BB20F}" destId="{FEC5C085-579E-4060-9EA1-3580CCBB94F2}" srcOrd="0" destOrd="0" presId="urn:microsoft.com/office/officeart/2008/layout/HorizontalMultiLevelHierarchy"/>
    <dgm:cxn modelId="{6F644053-14BE-4F36-8217-8C158E4CFAAD}" type="presOf" srcId="{EB31E119-8978-4DE6-AAE0-5F6970D75029}" destId="{D2BF9E8F-688A-402B-93C8-FBA9A07F9390}" srcOrd="1" destOrd="0" presId="urn:microsoft.com/office/officeart/2008/layout/HorizontalMultiLevelHierarchy"/>
    <dgm:cxn modelId="{67DA9A27-42B3-482A-9CD0-AA23209E93FF}" type="presOf" srcId="{30F059FF-33AD-4AC8-BBE5-43FE6EC97815}" destId="{870B6D5E-AB21-4437-B1ED-4D4D09AF2DED}" srcOrd="1" destOrd="0" presId="urn:microsoft.com/office/officeart/2008/layout/HorizontalMultiLevelHierarchy"/>
    <dgm:cxn modelId="{C9FA0D46-5F9F-443D-936D-522F48522A58}" type="presOf" srcId="{E372536F-3749-40B1-A20B-66B4D93A256B}" destId="{0373F0DC-F1BB-4540-9346-2947837EC64B}" srcOrd="0" destOrd="0" presId="urn:microsoft.com/office/officeart/2008/layout/HorizontalMultiLevelHierarchy"/>
    <dgm:cxn modelId="{26D84BBB-529D-4F27-8190-4FB9151F75F7}" type="presOf" srcId="{EB31E119-8978-4DE6-AAE0-5F6970D75029}" destId="{1C0A36DD-7B61-4354-B068-9C8FB86BA741}" srcOrd="0" destOrd="0" presId="urn:microsoft.com/office/officeart/2008/layout/HorizontalMultiLevelHierarchy"/>
    <dgm:cxn modelId="{10A5933C-F3D6-40D5-AB70-EA33D088F185}" type="presOf" srcId="{30F059FF-33AD-4AC8-BBE5-43FE6EC97815}" destId="{E24C7681-BE1E-46A1-84E4-90D0B943BBA3}" srcOrd="0" destOrd="0" presId="urn:microsoft.com/office/officeart/2008/layout/HorizontalMultiLevelHierarchy"/>
    <dgm:cxn modelId="{42813FDE-EB83-4ECE-A055-86847479B9B4}" type="presOf" srcId="{CCF964F5-A6C0-43E3-83C5-2AC325D10048}" destId="{02E555BB-D849-48F7-A398-BB61DD6674DA}" srcOrd="0" destOrd="0" presId="urn:microsoft.com/office/officeart/2008/layout/HorizontalMultiLevelHierarchy"/>
    <dgm:cxn modelId="{F1013F72-306B-4758-B912-A7FFB0324AE4}" type="presOf" srcId="{9B217C30-7B29-4C64-97E5-F3A686731E37}" destId="{51A6124F-7313-426F-BCD9-796F934D710A}" srcOrd="1" destOrd="0" presId="urn:microsoft.com/office/officeart/2008/layout/HorizontalMultiLevelHierarchy"/>
    <dgm:cxn modelId="{75ECBF48-2059-421A-B984-410ADFB8DB7A}" type="presOf" srcId="{9B217C30-7B29-4C64-97E5-F3A686731E37}" destId="{DB4D3D00-8412-47F6-A2CF-59007864B43D}" srcOrd="0" destOrd="0" presId="urn:microsoft.com/office/officeart/2008/layout/HorizontalMultiLevelHierarchy"/>
    <dgm:cxn modelId="{FD479015-8CD1-4F13-8A4E-5C96FF793FE3}" type="presParOf" srcId="{3BA18C9E-EA3F-4E77-8672-D92F727BF2AF}" destId="{CBC32DE6-C043-49FC-8125-17636D3147BC}" srcOrd="0" destOrd="0" presId="urn:microsoft.com/office/officeart/2008/layout/HorizontalMultiLevelHierarchy"/>
    <dgm:cxn modelId="{03111691-7682-433E-B7E6-C4F036D22541}" type="presParOf" srcId="{CBC32DE6-C043-49FC-8125-17636D3147BC}" destId="{0373F0DC-F1BB-4540-9346-2947837EC64B}" srcOrd="0" destOrd="0" presId="urn:microsoft.com/office/officeart/2008/layout/HorizontalMultiLevelHierarchy"/>
    <dgm:cxn modelId="{CEF81913-BB24-40D9-8B9C-DB8133FAB4F9}" type="presParOf" srcId="{CBC32DE6-C043-49FC-8125-17636D3147BC}" destId="{3ABCC70A-6C09-44E4-B978-E11056CD8305}" srcOrd="1" destOrd="0" presId="urn:microsoft.com/office/officeart/2008/layout/HorizontalMultiLevelHierarchy"/>
    <dgm:cxn modelId="{69D6CD9F-515C-4A5A-8FA5-B5C5180DA03D}" type="presParOf" srcId="{3ABCC70A-6C09-44E4-B978-E11056CD8305}" destId="{E24C7681-BE1E-46A1-84E4-90D0B943BBA3}" srcOrd="0" destOrd="0" presId="urn:microsoft.com/office/officeart/2008/layout/HorizontalMultiLevelHierarchy"/>
    <dgm:cxn modelId="{A0F4DCF8-C21D-4BB4-A463-154518378BCB}" type="presParOf" srcId="{E24C7681-BE1E-46A1-84E4-90D0B943BBA3}" destId="{870B6D5E-AB21-4437-B1ED-4D4D09AF2DED}" srcOrd="0" destOrd="0" presId="urn:microsoft.com/office/officeart/2008/layout/HorizontalMultiLevelHierarchy"/>
    <dgm:cxn modelId="{C5D5AE1A-977C-4B3D-9401-2FACB0529EA2}" type="presParOf" srcId="{3ABCC70A-6C09-44E4-B978-E11056CD8305}" destId="{2AA8015C-7BBA-40E2-805F-BCB3707A7681}" srcOrd="1" destOrd="0" presId="urn:microsoft.com/office/officeart/2008/layout/HorizontalMultiLevelHierarchy"/>
    <dgm:cxn modelId="{2E02844B-D6FC-498D-B14C-CC1FA93E79D5}" type="presParOf" srcId="{2AA8015C-7BBA-40E2-805F-BCB3707A7681}" destId="{02E555BB-D849-48F7-A398-BB61DD6674DA}" srcOrd="0" destOrd="0" presId="urn:microsoft.com/office/officeart/2008/layout/HorizontalMultiLevelHierarchy"/>
    <dgm:cxn modelId="{A50CFAA1-F5DB-4745-B3B7-1818066803D7}" type="presParOf" srcId="{2AA8015C-7BBA-40E2-805F-BCB3707A7681}" destId="{BA7EE89A-9D74-44C5-B294-5CAEB5CF793C}" srcOrd="1" destOrd="0" presId="urn:microsoft.com/office/officeart/2008/layout/HorizontalMultiLevelHierarchy"/>
    <dgm:cxn modelId="{FCF08790-EDAD-4ACF-B2F5-8468176E648C}" type="presParOf" srcId="{3ABCC70A-6C09-44E4-B978-E11056CD8305}" destId="{DB4D3D00-8412-47F6-A2CF-59007864B43D}" srcOrd="2" destOrd="0" presId="urn:microsoft.com/office/officeart/2008/layout/HorizontalMultiLevelHierarchy"/>
    <dgm:cxn modelId="{3529A60E-F6B6-4B13-A16D-EFE9490506A4}" type="presParOf" srcId="{DB4D3D00-8412-47F6-A2CF-59007864B43D}" destId="{51A6124F-7313-426F-BCD9-796F934D710A}" srcOrd="0" destOrd="0" presId="urn:microsoft.com/office/officeart/2008/layout/HorizontalMultiLevelHierarchy"/>
    <dgm:cxn modelId="{65B77A1F-9382-4DC9-B02E-292EE98E7F2B}" type="presParOf" srcId="{3ABCC70A-6C09-44E4-B978-E11056CD8305}" destId="{9E20D674-7AEC-4D57-853E-8BC6F6CCCD02}" srcOrd="3" destOrd="0" presId="urn:microsoft.com/office/officeart/2008/layout/HorizontalMultiLevelHierarchy"/>
    <dgm:cxn modelId="{AF2D7493-E04E-47EB-B3F6-DB54B9B69091}" type="presParOf" srcId="{9E20D674-7AEC-4D57-853E-8BC6F6CCCD02}" destId="{F6497215-C346-4BA9-9D0D-68AE3DA1676E}" srcOrd="0" destOrd="0" presId="urn:microsoft.com/office/officeart/2008/layout/HorizontalMultiLevelHierarchy"/>
    <dgm:cxn modelId="{182FC1C3-48D5-4DE9-BF16-A92750096018}" type="presParOf" srcId="{9E20D674-7AEC-4D57-853E-8BC6F6CCCD02}" destId="{6822F46F-24C6-477C-962C-62C16B03016E}" srcOrd="1" destOrd="0" presId="urn:microsoft.com/office/officeart/2008/layout/HorizontalMultiLevelHierarchy"/>
    <dgm:cxn modelId="{51EAA4DC-2A26-4C31-A387-DFA30FC5A21E}" type="presParOf" srcId="{3ABCC70A-6C09-44E4-B978-E11056CD8305}" destId="{1C0A36DD-7B61-4354-B068-9C8FB86BA741}" srcOrd="4" destOrd="0" presId="urn:microsoft.com/office/officeart/2008/layout/HorizontalMultiLevelHierarchy"/>
    <dgm:cxn modelId="{5DC79B94-CB91-4686-86BA-37314AC38223}" type="presParOf" srcId="{1C0A36DD-7B61-4354-B068-9C8FB86BA741}" destId="{D2BF9E8F-688A-402B-93C8-FBA9A07F9390}" srcOrd="0" destOrd="0" presId="urn:microsoft.com/office/officeart/2008/layout/HorizontalMultiLevelHierarchy"/>
    <dgm:cxn modelId="{9C9AEEE3-1726-4581-982D-41FF20503DCA}" type="presParOf" srcId="{3ABCC70A-6C09-44E4-B978-E11056CD8305}" destId="{AE996CFE-749B-457C-B115-A58C0EC650E2}" srcOrd="5" destOrd="0" presId="urn:microsoft.com/office/officeart/2008/layout/HorizontalMultiLevelHierarchy"/>
    <dgm:cxn modelId="{B6C01CE1-756C-4A77-9747-CE6405BF9660}" type="presParOf" srcId="{AE996CFE-749B-457C-B115-A58C0EC650E2}" destId="{FEC5C085-579E-4060-9EA1-3580CCBB94F2}" srcOrd="0" destOrd="0" presId="urn:microsoft.com/office/officeart/2008/layout/HorizontalMultiLevelHierarchy"/>
    <dgm:cxn modelId="{032329F6-2A1E-4174-AD4F-0931050CF67C}" type="presParOf" srcId="{AE996CFE-749B-457C-B115-A58C0EC650E2}" destId="{12B8ACF6-7AB7-453A-ADBE-40E86B5C87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rPr>
            <a:t>Vision, </a:t>
          </a:r>
        </a:p>
        <a:p>
          <a:r>
            <a:rPr lang="en-ZW" dirty="0" smtClean="0">
              <a:solidFill>
                <a:schemeClr val="tx1"/>
              </a:solidFill>
            </a:rPr>
            <a:t>Mission &amp; </a:t>
          </a:r>
        </a:p>
        <a:p>
          <a:r>
            <a:rPr lang="en-ZW" dirty="0" smtClean="0">
              <a:solidFill>
                <a:schemeClr val="tx1"/>
              </a:solidFill>
            </a:rPr>
            <a:t>Core Functions. </a:t>
          </a:r>
          <a:endParaRPr lang="en-ZW" dirty="0">
            <a:solidFill>
              <a:schemeClr val="tx1"/>
            </a:solidFill>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dgm:spPr/>
      <dgm:t>
        <a:bodyPr/>
        <a:lstStyle/>
        <a:p>
          <a:r>
            <a:rPr lang="en-ZW" dirty="0" smtClean="0">
              <a:solidFill>
                <a:schemeClr val="tx1"/>
              </a:solidFill>
              <a:latin typeface="Tahoma" pitchFamily="34" charset="0"/>
              <a:ea typeface="Tahoma" pitchFamily="34" charset="0"/>
              <a:cs typeface="Tahoma" pitchFamily="34" charset="0"/>
            </a:rPr>
            <a:t>To become a financially stable Finance Department.  </a:t>
          </a:r>
          <a:endParaRPr lang="en-ZW" dirty="0">
            <a:solidFill>
              <a:schemeClr val="tx1"/>
            </a:solidFill>
            <a:latin typeface="Tahoma" pitchFamily="34" charset="0"/>
            <a:ea typeface="Tahoma" pitchFamily="34" charset="0"/>
            <a:cs typeface="Tahoma" pitchFamily="34" charset="0"/>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dgm:spPr/>
      <dgm:t>
        <a:bodyPr/>
        <a:lstStyle/>
        <a:p>
          <a:r>
            <a:rPr lang="en-ZW" dirty="0" smtClean="0">
              <a:solidFill>
                <a:schemeClr val="tx1"/>
              </a:solidFill>
              <a:latin typeface="Tahoma" pitchFamily="34" charset="0"/>
              <a:ea typeface="Tahoma" pitchFamily="34" charset="0"/>
              <a:cs typeface="Tahoma" pitchFamily="34" charset="0"/>
            </a:rPr>
            <a:t>To mobilise and allocate resources in a transparent, efficient, effective and equitable (gender sensitive) manner. </a:t>
          </a:r>
          <a:endParaRPr lang="en-ZW"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dgm:spPr/>
      <dgm:t>
        <a:bodyPr/>
        <a:lstStyle/>
        <a:p>
          <a:r>
            <a:rPr lang="en-ZW" dirty="0" smtClean="0">
              <a:solidFill>
                <a:schemeClr val="tx1"/>
              </a:solidFill>
              <a:latin typeface="Tahoma" pitchFamily="34" charset="0"/>
              <a:ea typeface="Tahoma" pitchFamily="34" charset="0"/>
              <a:cs typeface="Tahoma" pitchFamily="34" charset="0"/>
            </a:rPr>
            <a:t>Revenue collection, safe custody of all security items of council, cost control, budgeting, preparation of financial statements, advising council on financial matters.</a:t>
          </a:r>
          <a:endParaRPr lang="en-ZW"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89994">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44765">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92593">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14513343-4242-4980-9FF4-A9CC7C34A75F}" type="presOf" srcId="{EB31E119-8978-4DE6-AAE0-5F6970D75029}" destId="{1C0A36DD-7B61-4354-B068-9C8FB86BA741}" srcOrd="0" destOrd="0" presId="urn:microsoft.com/office/officeart/2008/layout/HorizontalMultiLevelHierarchy"/>
    <dgm:cxn modelId="{EE03EA51-7B34-4431-9E7B-5982F2B4BFA5}" type="presOf" srcId="{290B3729-272D-4567-9E91-84D710DF01BA}" destId="{3BA18C9E-EA3F-4E77-8672-D92F727BF2AF}" srcOrd="0" destOrd="0" presId="urn:microsoft.com/office/officeart/2008/layout/HorizontalMultiLevelHierarchy"/>
    <dgm:cxn modelId="{94664B19-975C-46E4-B97D-9D6ABA5155D7}" type="presOf" srcId="{30F059FF-33AD-4AC8-BBE5-43FE6EC97815}" destId="{E24C7681-BE1E-46A1-84E4-90D0B943BBA3}" srcOrd="0" destOrd="0" presId="urn:microsoft.com/office/officeart/2008/layout/HorizontalMultiLevelHierarchy"/>
    <dgm:cxn modelId="{A120C25B-9CF8-487C-850B-53407B0D95A2}" type="presOf" srcId="{EB31E119-8978-4DE6-AAE0-5F6970D75029}" destId="{D2BF9E8F-688A-402B-93C8-FBA9A07F9390}" srcOrd="1" destOrd="0" presId="urn:microsoft.com/office/officeart/2008/layout/HorizontalMultiLevelHierarchy"/>
    <dgm:cxn modelId="{A1437692-2824-4DB1-9149-2790863D1DCF}" type="presOf" srcId="{A6224F03-C2F5-49B4-8D52-BE0DFEFD5D82}" destId="{F6497215-C346-4BA9-9D0D-68AE3DA1676E}" srcOrd="0" destOrd="0" presId="urn:microsoft.com/office/officeart/2008/layout/HorizontalMultiLevelHierarchy"/>
    <dgm:cxn modelId="{EF2ACDE6-745B-477F-A4B8-5773B566BAEB}" type="presOf" srcId="{8C6BAB48-BBFB-470F-A625-AE164A9BB20F}" destId="{FEC5C085-579E-4060-9EA1-3580CCBB94F2}" srcOrd="0" destOrd="0" presId="urn:microsoft.com/office/officeart/2008/layout/HorizontalMultiLevelHierarchy"/>
    <dgm:cxn modelId="{653627FD-1566-4B8B-9893-6073A676E43D}" type="presOf" srcId="{9B217C30-7B29-4C64-97E5-F3A686731E37}" destId="{DB4D3D00-8412-47F6-A2CF-59007864B43D}" srcOrd="0" destOrd="0" presId="urn:microsoft.com/office/officeart/2008/layout/HorizontalMultiLevelHierarchy"/>
    <dgm:cxn modelId="{FF10C7C3-FBED-4940-9438-582454A78DDD}" type="presOf" srcId="{E372536F-3749-40B1-A20B-66B4D93A256B}" destId="{0373F0DC-F1BB-4540-9346-2947837EC64B}"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8289CF6A-0769-4EEA-BA79-EB1084703D58}" srcId="{E372536F-3749-40B1-A20B-66B4D93A256B}" destId="{CCF964F5-A6C0-43E3-83C5-2AC325D10048}" srcOrd="0" destOrd="0" parTransId="{30F059FF-33AD-4AC8-BBE5-43FE6EC97815}" sibTransId="{C0F36279-718C-45F2-A9AC-FFB15F392E80}"/>
    <dgm:cxn modelId="{6A2AD8E3-D6DF-422B-9AF6-7EA514CA9692}" type="presOf" srcId="{30F059FF-33AD-4AC8-BBE5-43FE6EC97815}" destId="{870B6D5E-AB21-4437-B1ED-4D4D09AF2DED}" srcOrd="1" destOrd="0" presId="urn:microsoft.com/office/officeart/2008/layout/HorizontalMultiLevelHierarchy"/>
    <dgm:cxn modelId="{DA542049-7F6A-4026-9DCF-48D05852CA2F}" type="presOf" srcId="{CCF964F5-A6C0-43E3-83C5-2AC325D10048}" destId="{02E555BB-D849-48F7-A398-BB61DD6674DA}" srcOrd="0" destOrd="0" presId="urn:microsoft.com/office/officeart/2008/layout/HorizontalMultiLevelHierarchy"/>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5D60E6CC-BFA2-41F1-9F5A-9B62B02C0D47}" type="presOf" srcId="{9B217C30-7B29-4C64-97E5-F3A686731E37}" destId="{51A6124F-7313-426F-BCD9-796F934D710A}" srcOrd="1" destOrd="0" presId="urn:microsoft.com/office/officeart/2008/layout/HorizontalMultiLevelHierarchy"/>
    <dgm:cxn modelId="{FACEDA92-381A-4A09-86CF-5D3877C28CDD}" type="presParOf" srcId="{3BA18C9E-EA3F-4E77-8672-D92F727BF2AF}" destId="{CBC32DE6-C043-49FC-8125-17636D3147BC}" srcOrd="0" destOrd="0" presId="urn:microsoft.com/office/officeart/2008/layout/HorizontalMultiLevelHierarchy"/>
    <dgm:cxn modelId="{E122FE10-C917-46D5-8A93-B98CB894E5A4}" type="presParOf" srcId="{CBC32DE6-C043-49FC-8125-17636D3147BC}" destId="{0373F0DC-F1BB-4540-9346-2947837EC64B}" srcOrd="0" destOrd="0" presId="urn:microsoft.com/office/officeart/2008/layout/HorizontalMultiLevelHierarchy"/>
    <dgm:cxn modelId="{3B8ECFD6-1724-497F-B937-A80A0B56782B}" type="presParOf" srcId="{CBC32DE6-C043-49FC-8125-17636D3147BC}" destId="{3ABCC70A-6C09-44E4-B978-E11056CD8305}" srcOrd="1" destOrd="0" presId="urn:microsoft.com/office/officeart/2008/layout/HorizontalMultiLevelHierarchy"/>
    <dgm:cxn modelId="{9BD68A26-5B98-4D9E-881B-71371D936A4E}" type="presParOf" srcId="{3ABCC70A-6C09-44E4-B978-E11056CD8305}" destId="{E24C7681-BE1E-46A1-84E4-90D0B943BBA3}" srcOrd="0" destOrd="0" presId="urn:microsoft.com/office/officeart/2008/layout/HorizontalMultiLevelHierarchy"/>
    <dgm:cxn modelId="{EE191ECE-0007-4C8D-AFFA-A023F0C55BA5}" type="presParOf" srcId="{E24C7681-BE1E-46A1-84E4-90D0B943BBA3}" destId="{870B6D5E-AB21-4437-B1ED-4D4D09AF2DED}" srcOrd="0" destOrd="0" presId="urn:microsoft.com/office/officeart/2008/layout/HorizontalMultiLevelHierarchy"/>
    <dgm:cxn modelId="{3A39C33B-7B44-4BB8-95D2-8788E1ED9CBF}" type="presParOf" srcId="{3ABCC70A-6C09-44E4-B978-E11056CD8305}" destId="{2AA8015C-7BBA-40E2-805F-BCB3707A7681}" srcOrd="1" destOrd="0" presId="urn:microsoft.com/office/officeart/2008/layout/HorizontalMultiLevelHierarchy"/>
    <dgm:cxn modelId="{59A6477C-11F7-4685-8EE8-53EF92BF9883}" type="presParOf" srcId="{2AA8015C-7BBA-40E2-805F-BCB3707A7681}" destId="{02E555BB-D849-48F7-A398-BB61DD6674DA}" srcOrd="0" destOrd="0" presId="urn:microsoft.com/office/officeart/2008/layout/HorizontalMultiLevelHierarchy"/>
    <dgm:cxn modelId="{EBC8920B-4385-4E5E-8608-3FD218191B04}" type="presParOf" srcId="{2AA8015C-7BBA-40E2-805F-BCB3707A7681}" destId="{BA7EE89A-9D74-44C5-B294-5CAEB5CF793C}" srcOrd="1" destOrd="0" presId="urn:microsoft.com/office/officeart/2008/layout/HorizontalMultiLevelHierarchy"/>
    <dgm:cxn modelId="{8F0E72BC-865C-4E2B-B14B-6CDACB5AD62E}" type="presParOf" srcId="{3ABCC70A-6C09-44E4-B978-E11056CD8305}" destId="{DB4D3D00-8412-47F6-A2CF-59007864B43D}" srcOrd="2" destOrd="0" presId="urn:microsoft.com/office/officeart/2008/layout/HorizontalMultiLevelHierarchy"/>
    <dgm:cxn modelId="{6E901FE5-6CA2-4489-AA47-AFFAD896BDFE}" type="presParOf" srcId="{DB4D3D00-8412-47F6-A2CF-59007864B43D}" destId="{51A6124F-7313-426F-BCD9-796F934D710A}" srcOrd="0" destOrd="0" presId="urn:microsoft.com/office/officeart/2008/layout/HorizontalMultiLevelHierarchy"/>
    <dgm:cxn modelId="{BCB45247-E96B-4DB4-8938-7639B753D0D2}" type="presParOf" srcId="{3ABCC70A-6C09-44E4-B978-E11056CD8305}" destId="{9E20D674-7AEC-4D57-853E-8BC6F6CCCD02}" srcOrd="3" destOrd="0" presId="urn:microsoft.com/office/officeart/2008/layout/HorizontalMultiLevelHierarchy"/>
    <dgm:cxn modelId="{8012C486-55D9-44AC-A2FB-C53DBFD7DDD8}" type="presParOf" srcId="{9E20D674-7AEC-4D57-853E-8BC6F6CCCD02}" destId="{F6497215-C346-4BA9-9D0D-68AE3DA1676E}" srcOrd="0" destOrd="0" presId="urn:microsoft.com/office/officeart/2008/layout/HorizontalMultiLevelHierarchy"/>
    <dgm:cxn modelId="{C1625F92-8EFD-41FB-92BC-3C0AACAC2D43}" type="presParOf" srcId="{9E20D674-7AEC-4D57-853E-8BC6F6CCCD02}" destId="{6822F46F-24C6-477C-962C-62C16B03016E}" srcOrd="1" destOrd="0" presId="urn:microsoft.com/office/officeart/2008/layout/HorizontalMultiLevelHierarchy"/>
    <dgm:cxn modelId="{BFE15446-F0EA-4DB6-A10E-9349CB25F6A5}" type="presParOf" srcId="{3ABCC70A-6C09-44E4-B978-E11056CD8305}" destId="{1C0A36DD-7B61-4354-B068-9C8FB86BA741}" srcOrd="4" destOrd="0" presId="urn:microsoft.com/office/officeart/2008/layout/HorizontalMultiLevelHierarchy"/>
    <dgm:cxn modelId="{B67A3537-3C51-4F1E-87D3-A699524C2FF0}" type="presParOf" srcId="{1C0A36DD-7B61-4354-B068-9C8FB86BA741}" destId="{D2BF9E8F-688A-402B-93C8-FBA9A07F9390}" srcOrd="0" destOrd="0" presId="urn:microsoft.com/office/officeart/2008/layout/HorizontalMultiLevelHierarchy"/>
    <dgm:cxn modelId="{B4E6FCEF-12E4-48C2-8B26-0F84B9285867}" type="presParOf" srcId="{3ABCC70A-6C09-44E4-B978-E11056CD8305}" destId="{AE996CFE-749B-457C-B115-A58C0EC650E2}" srcOrd="5" destOrd="0" presId="urn:microsoft.com/office/officeart/2008/layout/HorizontalMultiLevelHierarchy"/>
    <dgm:cxn modelId="{23C147B4-FC1E-4A22-BCF9-33B30CAFE5CF}" type="presParOf" srcId="{AE996CFE-749B-457C-B115-A58C0EC650E2}" destId="{FEC5C085-579E-4060-9EA1-3580CCBB94F2}" srcOrd="0" destOrd="0" presId="urn:microsoft.com/office/officeart/2008/layout/HorizontalMultiLevelHierarchy"/>
    <dgm:cxn modelId="{715DC7C6-8FE7-4FC1-ACDD-233B769B8C08}" type="presParOf" srcId="{AE996CFE-749B-457C-B115-A58C0EC650E2}" destId="{12B8ACF6-7AB7-453A-ADBE-40E86B5C87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dgm:spPr/>
      <dgm:t>
        <a:bodyPr/>
        <a:lstStyle/>
        <a:p>
          <a:r>
            <a:rPr lang="en-ZW" dirty="0" smtClean="0">
              <a:solidFill>
                <a:schemeClr val="tx1"/>
              </a:solidFill>
              <a:latin typeface="Tahoma" pitchFamily="34" charset="0"/>
              <a:ea typeface="Tahoma" pitchFamily="34" charset="0"/>
              <a:cs typeface="Tahoma" pitchFamily="34" charset="0"/>
            </a:rPr>
            <a:t>To become an excellent provider of quality and affordable accommodation and social services. </a:t>
          </a:r>
          <a:endParaRPr lang="en-ZW" dirty="0">
            <a:solidFill>
              <a:schemeClr val="tx1"/>
            </a:solidFill>
            <a:latin typeface="Tahoma" pitchFamily="34" charset="0"/>
            <a:ea typeface="Tahoma" pitchFamily="34" charset="0"/>
            <a:cs typeface="Tahoma" pitchFamily="34" charset="0"/>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dgm:spPr/>
      <dgm:t>
        <a:bodyPr/>
        <a:lstStyle/>
        <a:p>
          <a:r>
            <a:rPr lang="en-ZW" dirty="0" smtClean="0">
              <a:solidFill>
                <a:schemeClr val="tx1"/>
              </a:solidFill>
              <a:latin typeface="Tahoma" pitchFamily="34" charset="0"/>
              <a:ea typeface="Tahoma" pitchFamily="34" charset="0"/>
              <a:cs typeface="Tahoma" pitchFamily="34" charset="0"/>
            </a:rPr>
            <a:t>To provide quality housing and social services in an effective and efficient  manner to the community of Rusape. </a:t>
          </a:r>
          <a:endParaRPr lang="en-ZW"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dgm:spPr/>
      <dgm:t>
        <a:bodyPr/>
        <a:lstStyle/>
        <a:p>
          <a:r>
            <a:rPr lang="en-ZW" dirty="0" smtClean="0">
              <a:solidFill>
                <a:schemeClr val="tx1"/>
              </a:solidFill>
              <a:latin typeface="Tahoma" pitchFamily="34" charset="0"/>
              <a:ea typeface="Tahoma" pitchFamily="34" charset="0"/>
              <a:cs typeface="Tahoma" pitchFamily="34" charset="0"/>
            </a:rPr>
            <a:t>Provision of affordable stands for commercial, residential, industrial, institutional and recreational purpose etc., provision of community services i.e. cemeteries, recreational etc., provision of Health Services and Promotion of local economic development.     </a:t>
          </a:r>
          <a:endParaRPr lang="en-ZW"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89994">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44765">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92593">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93828468-B6D8-46B8-95C4-D75C576AFFB9}" type="presOf" srcId="{CCF964F5-A6C0-43E3-83C5-2AC325D10048}" destId="{02E555BB-D849-48F7-A398-BB61DD6674DA}" srcOrd="0" destOrd="0" presId="urn:microsoft.com/office/officeart/2008/layout/HorizontalMultiLevelHierarchy"/>
    <dgm:cxn modelId="{DCC2ED54-3181-4060-9A60-16035A8F024A}" type="presOf" srcId="{EB31E119-8978-4DE6-AAE0-5F6970D75029}" destId="{D2BF9E8F-688A-402B-93C8-FBA9A07F9390}" srcOrd="1" destOrd="0" presId="urn:microsoft.com/office/officeart/2008/layout/HorizontalMultiLevelHierarchy"/>
    <dgm:cxn modelId="{1E1667BD-D976-4563-A81F-0C97E1398480}" type="presOf" srcId="{9B217C30-7B29-4C64-97E5-F3A686731E37}" destId="{51A6124F-7313-426F-BCD9-796F934D710A}" srcOrd="1" destOrd="0" presId="urn:microsoft.com/office/officeart/2008/layout/HorizontalMultiLevelHierarchy"/>
    <dgm:cxn modelId="{DA9E0F21-9D6B-42DD-8E98-CA29E36AFC95}" type="presOf" srcId="{EB31E119-8978-4DE6-AAE0-5F6970D75029}" destId="{1C0A36DD-7B61-4354-B068-9C8FB86BA741}" srcOrd="0" destOrd="0" presId="urn:microsoft.com/office/officeart/2008/layout/HorizontalMultiLevelHierarchy"/>
    <dgm:cxn modelId="{D422EAE9-770D-43F4-A5F3-D899FA13D72B}" type="presOf" srcId="{30F059FF-33AD-4AC8-BBE5-43FE6EC97815}" destId="{870B6D5E-AB21-4437-B1ED-4D4D09AF2DED}" srcOrd="1" destOrd="0" presId="urn:microsoft.com/office/officeart/2008/layout/HorizontalMultiLevelHierarchy"/>
    <dgm:cxn modelId="{3312CE9D-5579-4584-807D-17CB8A102FAA}" type="presOf" srcId="{30F059FF-33AD-4AC8-BBE5-43FE6EC97815}" destId="{E24C7681-BE1E-46A1-84E4-90D0B943BBA3}" srcOrd="0" destOrd="0" presId="urn:microsoft.com/office/officeart/2008/layout/HorizontalMultiLevelHierarchy"/>
    <dgm:cxn modelId="{D5E0D7B4-B79E-4E2D-8970-50A690C840EF}" type="presOf" srcId="{9B217C30-7B29-4C64-97E5-F3A686731E37}" destId="{DB4D3D00-8412-47F6-A2CF-59007864B43D}" srcOrd="0" destOrd="0" presId="urn:microsoft.com/office/officeart/2008/layout/HorizontalMultiLevelHierarchy"/>
    <dgm:cxn modelId="{8289CF6A-0769-4EEA-BA79-EB1084703D58}" srcId="{E372536F-3749-40B1-A20B-66B4D93A256B}" destId="{CCF964F5-A6C0-43E3-83C5-2AC325D10048}" srcOrd="0" destOrd="0" parTransId="{30F059FF-33AD-4AC8-BBE5-43FE6EC97815}" sibTransId="{C0F36279-718C-45F2-A9AC-FFB15F392E80}"/>
    <dgm:cxn modelId="{78990015-03CF-4A97-B93E-44C17BDF2CC1}" srcId="{E372536F-3749-40B1-A20B-66B4D93A256B}" destId="{8C6BAB48-BBFB-470F-A625-AE164A9BB20F}" srcOrd="2" destOrd="0" parTransId="{EB31E119-8978-4DE6-AAE0-5F6970D75029}" sibTransId="{CFA812F7-A346-49A0-9386-80766C119DF9}"/>
    <dgm:cxn modelId="{8A4189EB-B318-42C1-9363-D44F3DD6993B}" type="presOf" srcId="{A6224F03-C2F5-49B4-8D52-BE0DFEFD5D82}" destId="{F6497215-C346-4BA9-9D0D-68AE3DA1676E}" srcOrd="0" destOrd="0" presId="urn:microsoft.com/office/officeart/2008/layout/HorizontalMultiLevelHierarchy"/>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FD4B4861-ECC0-406D-B96E-0CA7F79164C7}" type="presOf" srcId="{E372536F-3749-40B1-A20B-66B4D93A256B}" destId="{0373F0DC-F1BB-4540-9346-2947837EC64B}" srcOrd="0" destOrd="0" presId="urn:microsoft.com/office/officeart/2008/layout/HorizontalMultiLevelHierarchy"/>
    <dgm:cxn modelId="{BB74EA77-52E9-442B-8148-51250B714F7A}" type="presOf" srcId="{290B3729-272D-4567-9E91-84D710DF01BA}" destId="{3BA18C9E-EA3F-4E77-8672-D92F727BF2AF}" srcOrd="0" destOrd="0" presId="urn:microsoft.com/office/officeart/2008/layout/HorizontalMultiLevelHierarchy"/>
    <dgm:cxn modelId="{025B931D-8B47-4219-AC49-E06B0BD4CBF0}" type="presOf" srcId="{8C6BAB48-BBFB-470F-A625-AE164A9BB20F}" destId="{FEC5C085-579E-4060-9EA1-3580CCBB94F2}" srcOrd="0" destOrd="0" presId="urn:microsoft.com/office/officeart/2008/layout/HorizontalMultiLevelHierarchy"/>
    <dgm:cxn modelId="{663F0869-1CD6-48DA-965D-4103F1D686ED}" type="presParOf" srcId="{3BA18C9E-EA3F-4E77-8672-D92F727BF2AF}" destId="{CBC32DE6-C043-49FC-8125-17636D3147BC}" srcOrd="0" destOrd="0" presId="urn:microsoft.com/office/officeart/2008/layout/HorizontalMultiLevelHierarchy"/>
    <dgm:cxn modelId="{9845B433-B3EE-4806-97B8-1A1E4603E46A}" type="presParOf" srcId="{CBC32DE6-C043-49FC-8125-17636D3147BC}" destId="{0373F0DC-F1BB-4540-9346-2947837EC64B}" srcOrd="0" destOrd="0" presId="urn:microsoft.com/office/officeart/2008/layout/HorizontalMultiLevelHierarchy"/>
    <dgm:cxn modelId="{A784A9DE-03FE-4073-A661-7A581BE0BAB0}" type="presParOf" srcId="{CBC32DE6-C043-49FC-8125-17636D3147BC}" destId="{3ABCC70A-6C09-44E4-B978-E11056CD8305}" srcOrd="1" destOrd="0" presId="urn:microsoft.com/office/officeart/2008/layout/HorizontalMultiLevelHierarchy"/>
    <dgm:cxn modelId="{52D407DC-2AE5-46D7-9341-CAA70C63CE0C}" type="presParOf" srcId="{3ABCC70A-6C09-44E4-B978-E11056CD8305}" destId="{E24C7681-BE1E-46A1-84E4-90D0B943BBA3}" srcOrd="0" destOrd="0" presId="urn:microsoft.com/office/officeart/2008/layout/HorizontalMultiLevelHierarchy"/>
    <dgm:cxn modelId="{02175635-4571-4518-9613-19560C49F2C5}" type="presParOf" srcId="{E24C7681-BE1E-46A1-84E4-90D0B943BBA3}" destId="{870B6D5E-AB21-4437-B1ED-4D4D09AF2DED}" srcOrd="0" destOrd="0" presId="urn:microsoft.com/office/officeart/2008/layout/HorizontalMultiLevelHierarchy"/>
    <dgm:cxn modelId="{1192EF0C-70E6-47E3-870C-09DA04153A45}" type="presParOf" srcId="{3ABCC70A-6C09-44E4-B978-E11056CD8305}" destId="{2AA8015C-7BBA-40E2-805F-BCB3707A7681}" srcOrd="1" destOrd="0" presId="urn:microsoft.com/office/officeart/2008/layout/HorizontalMultiLevelHierarchy"/>
    <dgm:cxn modelId="{98037136-405A-4530-8AB7-5C388DB0B80D}" type="presParOf" srcId="{2AA8015C-7BBA-40E2-805F-BCB3707A7681}" destId="{02E555BB-D849-48F7-A398-BB61DD6674DA}" srcOrd="0" destOrd="0" presId="urn:microsoft.com/office/officeart/2008/layout/HorizontalMultiLevelHierarchy"/>
    <dgm:cxn modelId="{40565631-6179-48D2-9D51-48ED143AD7A1}" type="presParOf" srcId="{2AA8015C-7BBA-40E2-805F-BCB3707A7681}" destId="{BA7EE89A-9D74-44C5-B294-5CAEB5CF793C}" srcOrd="1" destOrd="0" presId="urn:microsoft.com/office/officeart/2008/layout/HorizontalMultiLevelHierarchy"/>
    <dgm:cxn modelId="{6905BE2D-28E4-405A-940B-42626FBECE5E}" type="presParOf" srcId="{3ABCC70A-6C09-44E4-B978-E11056CD8305}" destId="{DB4D3D00-8412-47F6-A2CF-59007864B43D}" srcOrd="2" destOrd="0" presId="urn:microsoft.com/office/officeart/2008/layout/HorizontalMultiLevelHierarchy"/>
    <dgm:cxn modelId="{95A7D7BB-07D9-4174-AD8D-CD4DE051CC69}" type="presParOf" srcId="{DB4D3D00-8412-47F6-A2CF-59007864B43D}" destId="{51A6124F-7313-426F-BCD9-796F934D710A}" srcOrd="0" destOrd="0" presId="urn:microsoft.com/office/officeart/2008/layout/HorizontalMultiLevelHierarchy"/>
    <dgm:cxn modelId="{706B4AE4-9BA2-4C5E-8355-9C7FD6AE47BE}" type="presParOf" srcId="{3ABCC70A-6C09-44E4-B978-E11056CD8305}" destId="{9E20D674-7AEC-4D57-853E-8BC6F6CCCD02}" srcOrd="3" destOrd="0" presId="urn:microsoft.com/office/officeart/2008/layout/HorizontalMultiLevelHierarchy"/>
    <dgm:cxn modelId="{FB412DAE-6F79-44C9-B0CA-3D4BA15E6A9B}" type="presParOf" srcId="{9E20D674-7AEC-4D57-853E-8BC6F6CCCD02}" destId="{F6497215-C346-4BA9-9D0D-68AE3DA1676E}" srcOrd="0" destOrd="0" presId="urn:microsoft.com/office/officeart/2008/layout/HorizontalMultiLevelHierarchy"/>
    <dgm:cxn modelId="{9F91D427-CB65-4812-A44E-80DEBE88AA4D}" type="presParOf" srcId="{9E20D674-7AEC-4D57-853E-8BC6F6CCCD02}" destId="{6822F46F-24C6-477C-962C-62C16B03016E}" srcOrd="1" destOrd="0" presId="urn:microsoft.com/office/officeart/2008/layout/HorizontalMultiLevelHierarchy"/>
    <dgm:cxn modelId="{18240BFA-BDE7-4901-923A-7EA0B866AEE5}" type="presParOf" srcId="{3ABCC70A-6C09-44E4-B978-E11056CD8305}" destId="{1C0A36DD-7B61-4354-B068-9C8FB86BA741}" srcOrd="4" destOrd="0" presId="urn:microsoft.com/office/officeart/2008/layout/HorizontalMultiLevelHierarchy"/>
    <dgm:cxn modelId="{65043A45-8F61-4FCD-85EC-BDB418AF3077}" type="presParOf" srcId="{1C0A36DD-7B61-4354-B068-9C8FB86BA741}" destId="{D2BF9E8F-688A-402B-93C8-FBA9A07F9390}" srcOrd="0" destOrd="0" presId="urn:microsoft.com/office/officeart/2008/layout/HorizontalMultiLevelHierarchy"/>
    <dgm:cxn modelId="{93319091-9845-4B0D-AE8C-56B3C842DE54}" type="presParOf" srcId="{3ABCC70A-6C09-44E4-B978-E11056CD8305}" destId="{AE996CFE-749B-457C-B115-A58C0EC650E2}" srcOrd="5" destOrd="0" presId="urn:microsoft.com/office/officeart/2008/layout/HorizontalMultiLevelHierarchy"/>
    <dgm:cxn modelId="{84E3AFFA-7C75-4879-8098-6AAA68FD3629}" type="presParOf" srcId="{AE996CFE-749B-457C-B115-A58C0EC650E2}" destId="{FEC5C085-579E-4060-9EA1-3580CCBB94F2}" srcOrd="0" destOrd="0" presId="urn:microsoft.com/office/officeart/2008/layout/HorizontalMultiLevelHierarchy"/>
    <dgm:cxn modelId="{ED5461BC-E44D-49D7-8F72-DD65E111D6BA}" type="presParOf" srcId="{AE996CFE-749B-457C-B115-A58C0EC650E2}" destId="{12B8ACF6-7AB7-453A-ADBE-40E86B5C87C7}"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315F5-83D6-4340-B241-AB4FE570AD47}">
      <dsp:nvSpPr>
        <dsp:cNvPr id="0" name=""/>
        <dsp:cNvSpPr/>
      </dsp:nvSpPr>
      <dsp:spPr>
        <a:xfrm>
          <a:off x="948" y="0"/>
          <a:ext cx="2466826" cy="342423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ZW" sz="2900" kern="1200" dirty="0" smtClean="0">
              <a:latin typeface="Tahoma" pitchFamily="34" charset="0"/>
              <a:ea typeface="Tahoma" pitchFamily="34" charset="0"/>
              <a:cs typeface="Tahoma" pitchFamily="34" charset="0"/>
            </a:rPr>
            <a:t>Vision </a:t>
          </a:r>
          <a:endParaRPr lang="en-ZW" sz="2900" kern="1200" dirty="0">
            <a:latin typeface="Tahoma" pitchFamily="34" charset="0"/>
            <a:ea typeface="Tahoma" pitchFamily="34" charset="0"/>
            <a:cs typeface="Tahoma" pitchFamily="34" charset="0"/>
          </a:endParaRPr>
        </a:p>
      </dsp:txBody>
      <dsp:txXfrm>
        <a:off x="948" y="0"/>
        <a:ext cx="2466826" cy="1027271"/>
      </dsp:txXfrm>
    </dsp:sp>
    <dsp:sp modelId="{1D425B3D-CC74-44B9-A338-508E88B7EC9C}">
      <dsp:nvSpPr>
        <dsp:cNvPr id="0" name=""/>
        <dsp:cNvSpPr/>
      </dsp:nvSpPr>
      <dsp:spPr>
        <a:xfrm>
          <a:off x="247631" y="1027271"/>
          <a:ext cx="1973460" cy="222575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A modern City by 2030.</a:t>
          </a:r>
          <a:endParaRPr lang="en-ZW" sz="1600" kern="1200" dirty="0">
            <a:solidFill>
              <a:schemeClr val="tx1"/>
            </a:solidFill>
            <a:latin typeface="Tahoma" pitchFamily="34" charset="0"/>
            <a:ea typeface="Tahoma" pitchFamily="34" charset="0"/>
            <a:cs typeface="Tahoma" pitchFamily="34" charset="0"/>
          </a:endParaRPr>
        </a:p>
      </dsp:txBody>
      <dsp:txXfrm>
        <a:off x="305432" y="1085072"/>
        <a:ext cx="1857858" cy="2110152"/>
      </dsp:txXfrm>
    </dsp:sp>
    <dsp:sp modelId="{B000E306-2242-42B1-B945-AE886C9B4923}">
      <dsp:nvSpPr>
        <dsp:cNvPr id="0" name=""/>
        <dsp:cNvSpPr/>
      </dsp:nvSpPr>
      <dsp:spPr>
        <a:xfrm>
          <a:off x="2652786" y="0"/>
          <a:ext cx="2466826" cy="342423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Tahoma" pitchFamily="34" charset="0"/>
              <a:ea typeface="Tahoma" pitchFamily="34" charset="0"/>
              <a:cs typeface="Tahoma" pitchFamily="34" charset="0"/>
            </a:rPr>
            <a:t>Mission Statement </a:t>
          </a:r>
          <a:endParaRPr lang="en-ZW" sz="2900" kern="1200" dirty="0">
            <a:latin typeface="Tahoma" pitchFamily="34" charset="0"/>
            <a:ea typeface="Tahoma" pitchFamily="34" charset="0"/>
            <a:cs typeface="Tahoma" pitchFamily="34" charset="0"/>
          </a:endParaRPr>
        </a:p>
      </dsp:txBody>
      <dsp:txXfrm>
        <a:off x="2652786" y="0"/>
        <a:ext cx="2466826" cy="1027271"/>
      </dsp:txXfrm>
    </dsp:sp>
    <dsp:sp modelId="{982AD162-31AA-4559-AE24-B3E6BFDBD9B3}">
      <dsp:nvSpPr>
        <dsp:cNvPr id="0" name=""/>
        <dsp:cNvSpPr/>
      </dsp:nvSpPr>
      <dsp:spPr>
        <a:xfrm>
          <a:off x="2899469" y="1027271"/>
          <a:ext cx="1973460" cy="222575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To provide municipal service delivery.</a:t>
          </a:r>
          <a:endParaRPr lang="en-ZW" sz="1600" kern="1200" dirty="0">
            <a:solidFill>
              <a:schemeClr val="tx1"/>
            </a:solidFill>
            <a:latin typeface="Tahoma" pitchFamily="34" charset="0"/>
            <a:ea typeface="Tahoma" pitchFamily="34" charset="0"/>
            <a:cs typeface="Tahoma" pitchFamily="34" charset="0"/>
          </a:endParaRPr>
        </a:p>
      </dsp:txBody>
      <dsp:txXfrm>
        <a:off x="2957270" y="1085072"/>
        <a:ext cx="1857858" cy="2110152"/>
      </dsp:txXfrm>
    </dsp:sp>
    <dsp:sp modelId="{A2E833A8-2566-47B1-ABFB-D851777F9125}">
      <dsp:nvSpPr>
        <dsp:cNvPr id="0" name=""/>
        <dsp:cNvSpPr/>
      </dsp:nvSpPr>
      <dsp:spPr>
        <a:xfrm>
          <a:off x="5304625" y="0"/>
          <a:ext cx="2466826" cy="342423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Tahoma" pitchFamily="34" charset="0"/>
              <a:ea typeface="Tahoma" pitchFamily="34" charset="0"/>
              <a:cs typeface="Tahoma" pitchFamily="34" charset="0"/>
            </a:rPr>
            <a:t>Core Values</a:t>
          </a:r>
          <a:endParaRPr lang="en-ZW" sz="2900" kern="1200" dirty="0">
            <a:latin typeface="Tahoma" pitchFamily="34" charset="0"/>
            <a:ea typeface="Tahoma" pitchFamily="34" charset="0"/>
            <a:cs typeface="Tahoma" pitchFamily="34" charset="0"/>
          </a:endParaRPr>
        </a:p>
      </dsp:txBody>
      <dsp:txXfrm>
        <a:off x="5304625" y="0"/>
        <a:ext cx="2466826" cy="1027271"/>
      </dsp:txXfrm>
    </dsp:sp>
    <dsp:sp modelId="{2F196A52-0082-4702-9F4A-13B947A9E935}">
      <dsp:nvSpPr>
        <dsp:cNvPr id="0" name=""/>
        <dsp:cNvSpPr/>
      </dsp:nvSpPr>
      <dsp:spPr>
        <a:xfrm>
          <a:off x="5551307" y="1027283"/>
          <a:ext cx="1973460" cy="45591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r>
            <a:rPr lang="en-US" sz="16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Proactiveness</a:t>
          </a:r>
          <a:r>
            <a:rPr lang="en-US" sz="16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ZW" sz="16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5564660" y="1040636"/>
        <a:ext cx="1946754" cy="429204"/>
      </dsp:txXfrm>
    </dsp:sp>
    <dsp:sp modelId="{64051D2E-E475-4CF8-9C85-D71A07D5955F}">
      <dsp:nvSpPr>
        <dsp:cNvPr id="0" name=""/>
        <dsp:cNvSpPr/>
      </dsp:nvSpPr>
      <dsp:spPr>
        <a:xfrm>
          <a:off x="5551307" y="1553333"/>
          <a:ext cx="1973460" cy="45591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Accountability,</a:t>
          </a:r>
          <a:endParaRPr lang="en-ZW" sz="1600" kern="1200" dirty="0">
            <a:solidFill>
              <a:schemeClr val="tx1"/>
            </a:solidFill>
            <a:latin typeface="Tahoma" pitchFamily="34" charset="0"/>
            <a:ea typeface="Tahoma" pitchFamily="34" charset="0"/>
            <a:cs typeface="Tahoma" pitchFamily="34" charset="0"/>
          </a:endParaRPr>
        </a:p>
      </dsp:txBody>
      <dsp:txXfrm>
        <a:off x="5564660" y="1566686"/>
        <a:ext cx="1946754" cy="429204"/>
      </dsp:txXfrm>
    </dsp:sp>
    <dsp:sp modelId="{0EDD7B09-AC71-4C4C-8E7E-BAA94C7FE3DF}">
      <dsp:nvSpPr>
        <dsp:cNvPr id="0" name=""/>
        <dsp:cNvSpPr/>
      </dsp:nvSpPr>
      <dsp:spPr>
        <a:xfrm>
          <a:off x="5551307" y="2079383"/>
          <a:ext cx="1973460" cy="45591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Responsiveness,</a:t>
          </a:r>
          <a:endParaRPr lang="en-ZW" sz="1600" kern="1200" dirty="0">
            <a:solidFill>
              <a:schemeClr val="tx1"/>
            </a:solidFill>
          </a:endParaRPr>
        </a:p>
      </dsp:txBody>
      <dsp:txXfrm>
        <a:off x="5564660" y="2092736"/>
        <a:ext cx="1946754" cy="429204"/>
      </dsp:txXfrm>
    </dsp:sp>
    <dsp:sp modelId="{807590DC-F420-41E8-9861-254E1EB03DEC}">
      <dsp:nvSpPr>
        <dsp:cNvPr id="0" name=""/>
        <dsp:cNvSpPr/>
      </dsp:nvSpPr>
      <dsp:spPr>
        <a:xfrm>
          <a:off x="5532993" y="2637301"/>
          <a:ext cx="1973460" cy="64757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Integrity,</a:t>
          </a:r>
        </a:p>
        <a:p>
          <a:pPr lvl="0" algn="just"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Transparency.</a:t>
          </a:r>
          <a:r>
            <a:rPr lang="en-US" sz="1600" kern="1200" dirty="0" smtClean="0">
              <a:latin typeface="Tahoma" pitchFamily="34" charset="0"/>
              <a:ea typeface="Tahoma" pitchFamily="34" charset="0"/>
              <a:cs typeface="Tahoma" pitchFamily="34" charset="0"/>
            </a:rPr>
            <a:t> </a:t>
          </a:r>
          <a:endParaRPr lang="en-ZW" sz="1600" kern="1200" dirty="0"/>
        </a:p>
      </dsp:txBody>
      <dsp:txXfrm>
        <a:off x="5551960" y="2656268"/>
        <a:ext cx="1935526" cy="6096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1928450" y="2262981"/>
          <a:ext cx="564116" cy="1074916"/>
        </a:xfrm>
        <a:custGeom>
          <a:avLst/>
          <a:gdLst/>
          <a:ahLst/>
          <a:cxnLst/>
          <a:rect l="0" t="0" r="0" b="0"/>
          <a:pathLst>
            <a:path>
              <a:moveTo>
                <a:pt x="0" y="0"/>
              </a:moveTo>
              <a:lnTo>
                <a:pt x="282058" y="0"/>
              </a:lnTo>
              <a:lnTo>
                <a:pt x="282058" y="1074916"/>
              </a:lnTo>
              <a:lnTo>
                <a:pt x="564116" y="1074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2770090"/>
        <a:ext cx="60697" cy="60697"/>
      </dsp:txXfrm>
    </dsp:sp>
    <dsp:sp modelId="{DB4D3D00-8412-47F6-A2CF-59007864B43D}">
      <dsp:nvSpPr>
        <dsp:cNvPr id="0" name=""/>
        <dsp:cNvSpPr/>
      </dsp:nvSpPr>
      <dsp:spPr>
        <a:xfrm>
          <a:off x="1928450" y="2217261"/>
          <a:ext cx="564116" cy="91440"/>
        </a:xfrm>
        <a:custGeom>
          <a:avLst/>
          <a:gdLst/>
          <a:ahLst/>
          <a:cxnLst/>
          <a:rect l="0" t="0" r="0" b="0"/>
          <a:pathLst>
            <a:path>
              <a:moveTo>
                <a:pt x="0" y="45720"/>
              </a:moveTo>
              <a:lnTo>
                <a:pt x="56411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96405" y="2248878"/>
        <a:ext cx="28205" cy="28205"/>
      </dsp:txXfrm>
    </dsp:sp>
    <dsp:sp modelId="{E24C7681-BE1E-46A1-84E4-90D0B943BBA3}">
      <dsp:nvSpPr>
        <dsp:cNvPr id="0" name=""/>
        <dsp:cNvSpPr/>
      </dsp:nvSpPr>
      <dsp:spPr>
        <a:xfrm>
          <a:off x="1928450" y="1188065"/>
          <a:ext cx="564116" cy="1074916"/>
        </a:xfrm>
        <a:custGeom>
          <a:avLst/>
          <a:gdLst/>
          <a:ahLst/>
          <a:cxnLst/>
          <a:rect l="0" t="0" r="0" b="0"/>
          <a:pathLst>
            <a:path>
              <a:moveTo>
                <a:pt x="0" y="1074916"/>
              </a:moveTo>
              <a:lnTo>
                <a:pt x="282058" y="1074916"/>
              </a:lnTo>
              <a:lnTo>
                <a:pt x="282058" y="0"/>
              </a:lnTo>
              <a:lnTo>
                <a:pt x="56411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1695174"/>
        <a:ext cx="60697" cy="60697"/>
      </dsp:txXfrm>
    </dsp:sp>
    <dsp:sp modelId="{0373F0DC-F1BB-4540-9346-2947837EC64B}">
      <dsp:nvSpPr>
        <dsp:cNvPr id="0" name=""/>
        <dsp:cNvSpPr/>
      </dsp:nvSpPr>
      <dsp:spPr>
        <a:xfrm rot="16200000">
          <a:off x="-1146359" y="1451153"/>
          <a:ext cx="4525963" cy="16236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Vision,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Mission &amp;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Core Functions</a:t>
          </a:r>
          <a:r>
            <a:rPr lang="en-ZW" sz="2900" kern="1200" dirty="0" smtClean="0">
              <a:solidFill>
                <a:schemeClr val="tx1"/>
              </a:solidFill>
            </a:rPr>
            <a:t>. </a:t>
          </a:r>
          <a:endParaRPr lang="en-ZW" sz="2900" kern="1200" dirty="0">
            <a:solidFill>
              <a:schemeClr val="tx1"/>
            </a:solidFill>
          </a:endParaRPr>
        </a:p>
      </dsp:txBody>
      <dsp:txXfrm>
        <a:off x="-1146359" y="1451153"/>
        <a:ext cx="4525963" cy="1623656"/>
      </dsp:txXfrm>
    </dsp:sp>
    <dsp:sp modelId="{02E555BB-D849-48F7-A398-BB61DD6674DA}">
      <dsp:nvSpPr>
        <dsp:cNvPr id="0" name=""/>
        <dsp:cNvSpPr/>
      </dsp:nvSpPr>
      <dsp:spPr>
        <a:xfrm>
          <a:off x="2492566" y="758098"/>
          <a:ext cx="253835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To become an excellent service provider.</a:t>
          </a:r>
          <a:endParaRPr lang="en-ZW" sz="1400" kern="1200" dirty="0">
            <a:solidFill>
              <a:schemeClr val="tx1"/>
            </a:solidFill>
            <a:latin typeface="Tahoma" pitchFamily="34" charset="0"/>
            <a:ea typeface="Tahoma" pitchFamily="34" charset="0"/>
            <a:cs typeface="Tahoma" pitchFamily="34" charset="0"/>
          </a:endParaRPr>
        </a:p>
      </dsp:txBody>
      <dsp:txXfrm>
        <a:off x="2492566" y="758098"/>
        <a:ext cx="2538352" cy="859932"/>
      </dsp:txXfrm>
    </dsp:sp>
    <dsp:sp modelId="{F6497215-C346-4BA9-9D0D-68AE3DA1676E}">
      <dsp:nvSpPr>
        <dsp:cNvPr id="0" name=""/>
        <dsp:cNvSpPr/>
      </dsp:nvSpPr>
      <dsp:spPr>
        <a:xfrm>
          <a:off x="2492566" y="1833015"/>
          <a:ext cx="408321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To construct, maintain, rehabilitate and provide quality infrastructure and utility services.  </a:t>
          </a:r>
          <a:endParaRPr lang="en-ZW" sz="1400" kern="1200" dirty="0">
            <a:solidFill>
              <a:schemeClr val="tx1"/>
            </a:solidFill>
            <a:latin typeface="Tahoma" pitchFamily="34" charset="0"/>
            <a:ea typeface="Tahoma" pitchFamily="34" charset="0"/>
            <a:cs typeface="Tahoma" pitchFamily="34" charset="0"/>
          </a:endParaRPr>
        </a:p>
      </dsp:txBody>
      <dsp:txXfrm>
        <a:off x="2492566" y="1833015"/>
        <a:ext cx="4083212" cy="859932"/>
      </dsp:txXfrm>
    </dsp:sp>
    <dsp:sp modelId="{FEC5C085-579E-4060-9EA1-3580CCBB94F2}">
      <dsp:nvSpPr>
        <dsp:cNvPr id="0" name=""/>
        <dsp:cNvSpPr/>
      </dsp:nvSpPr>
      <dsp:spPr>
        <a:xfrm>
          <a:off x="2492566" y="2907931"/>
          <a:ext cx="5432239"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Water provision, Sewer reticulation, roads construction and maintenance, public and street lighting, provision of town planning services, construction and maintenance of council infrastructure, plant and equipment. </a:t>
          </a:r>
          <a:endParaRPr lang="en-ZW" sz="1400" kern="1200" dirty="0">
            <a:solidFill>
              <a:schemeClr val="tx1"/>
            </a:solidFill>
            <a:latin typeface="Tahoma" pitchFamily="34" charset="0"/>
            <a:ea typeface="Tahoma" pitchFamily="34" charset="0"/>
            <a:cs typeface="Tahoma" pitchFamily="34" charset="0"/>
          </a:endParaRPr>
        </a:p>
      </dsp:txBody>
      <dsp:txXfrm>
        <a:off x="2492566" y="2907931"/>
        <a:ext cx="5432239" cy="8599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A6575-B012-43AA-8B56-2A42DED5CAE5}">
      <dsp:nvSpPr>
        <dsp:cNvPr id="0" name=""/>
        <dsp:cNvSpPr/>
      </dsp:nvSpPr>
      <dsp:spPr>
        <a:xfrm rot="5400000">
          <a:off x="3667099" y="-1381089"/>
          <a:ext cx="1570888" cy="433306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Ratepayers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Government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Churches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NGOs/Development partners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Business community and </a:t>
          </a:r>
          <a:br>
            <a:rPr lang="en-ZW" sz="1100" kern="1200" dirty="0" smtClean="0">
              <a:latin typeface="Tahoma" pitchFamily="34" charset="0"/>
              <a:ea typeface="Tahoma" pitchFamily="34" charset="0"/>
              <a:cs typeface="Tahoma" pitchFamily="34" charset="0"/>
            </a:rPr>
          </a:br>
          <a:r>
            <a:rPr lang="en-ZW" sz="1100" kern="1200" dirty="0" smtClean="0">
              <a:latin typeface="Tahoma" pitchFamily="34" charset="0"/>
              <a:ea typeface="Tahoma" pitchFamily="34" charset="0"/>
              <a:cs typeface="Tahoma" pitchFamily="34" charset="0"/>
            </a:rPr>
            <a:t>SMEs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Civic Societies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Other local authorities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Government</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endParaRPr lang="en-ZW" sz="1100" kern="1200" dirty="0">
            <a:latin typeface="Tahoma" pitchFamily="34" charset="0"/>
            <a:ea typeface="Tahoma" pitchFamily="34" charset="0"/>
            <a:cs typeface="Tahoma" pitchFamily="34" charset="0"/>
          </a:endParaRPr>
        </a:p>
      </dsp:txBody>
      <dsp:txXfrm rot="-5400000">
        <a:off x="2286009" y="76685"/>
        <a:ext cx="4256384" cy="1417520"/>
      </dsp:txXfrm>
    </dsp:sp>
    <dsp:sp modelId="{5E011F99-8C8E-445F-BDA4-AAB0D5D92589}">
      <dsp:nvSpPr>
        <dsp:cNvPr id="0" name=""/>
        <dsp:cNvSpPr/>
      </dsp:nvSpPr>
      <dsp:spPr>
        <a:xfrm>
          <a:off x="3309" y="560845"/>
          <a:ext cx="2437350" cy="3602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External </a:t>
          </a:r>
          <a:endParaRPr lang="en-ZW" sz="1200" kern="1200" dirty="0">
            <a:solidFill>
              <a:schemeClr val="tx1"/>
            </a:solidFill>
            <a:latin typeface="Tahoma" pitchFamily="34" charset="0"/>
            <a:ea typeface="Tahoma" pitchFamily="34" charset="0"/>
            <a:cs typeface="Tahoma" pitchFamily="34" charset="0"/>
          </a:endParaRPr>
        </a:p>
      </dsp:txBody>
      <dsp:txXfrm>
        <a:off x="20896" y="578432"/>
        <a:ext cx="2402176" cy="325107"/>
      </dsp:txXfrm>
    </dsp:sp>
    <dsp:sp modelId="{12D50627-8812-4B61-8226-4CEAF2AEA7A5}">
      <dsp:nvSpPr>
        <dsp:cNvPr id="0" name=""/>
        <dsp:cNvSpPr/>
      </dsp:nvSpPr>
      <dsp:spPr>
        <a:xfrm rot="5400000">
          <a:off x="3818094" y="-693883"/>
          <a:ext cx="354501" cy="433306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Employees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Councillors </a:t>
          </a:r>
          <a:endParaRPr lang="en-ZW" sz="1100" kern="1200" dirty="0">
            <a:latin typeface="Tahoma" pitchFamily="34" charset="0"/>
            <a:ea typeface="Tahoma" pitchFamily="34" charset="0"/>
            <a:cs typeface="Tahoma" pitchFamily="34" charset="0"/>
          </a:endParaRPr>
        </a:p>
      </dsp:txBody>
      <dsp:txXfrm rot="-5400000">
        <a:off x="1828811" y="1312705"/>
        <a:ext cx="4315763" cy="319891"/>
      </dsp:txXfrm>
    </dsp:sp>
    <dsp:sp modelId="{CF0170CC-FF92-42D4-8A75-F8101722985B}">
      <dsp:nvSpPr>
        <dsp:cNvPr id="0" name=""/>
        <dsp:cNvSpPr/>
      </dsp:nvSpPr>
      <dsp:spPr>
        <a:xfrm>
          <a:off x="15" y="1295400"/>
          <a:ext cx="1950879" cy="3234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Internal</a:t>
          </a:r>
          <a:r>
            <a:rPr lang="en-ZW" sz="500" kern="1200" dirty="0" smtClean="0">
              <a:solidFill>
                <a:schemeClr val="tx1"/>
              </a:solidFill>
              <a:latin typeface="Tahoma" pitchFamily="34" charset="0"/>
              <a:ea typeface="Tahoma" pitchFamily="34" charset="0"/>
              <a:cs typeface="Tahoma" pitchFamily="34" charset="0"/>
            </a:rPr>
            <a:t> </a:t>
          </a:r>
          <a:endParaRPr lang="en-ZW" sz="500" kern="1200" dirty="0">
            <a:solidFill>
              <a:schemeClr val="tx1"/>
            </a:solidFill>
            <a:latin typeface="Tahoma" pitchFamily="34" charset="0"/>
            <a:ea typeface="Tahoma" pitchFamily="34" charset="0"/>
            <a:cs typeface="Tahoma" pitchFamily="34" charset="0"/>
          </a:endParaRPr>
        </a:p>
      </dsp:txBody>
      <dsp:txXfrm>
        <a:off x="15807" y="1311192"/>
        <a:ext cx="1919295" cy="291910"/>
      </dsp:txXfrm>
    </dsp:sp>
    <dsp:sp modelId="{3E7A1917-AEF0-458F-A69C-5EE8F266910E}">
      <dsp:nvSpPr>
        <dsp:cNvPr id="0" name=""/>
        <dsp:cNvSpPr/>
      </dsp:nvSpPr>
      <dsp:spPr>
        <a:xfrm rot="5400000">
          <a:off x="3587593" y="556396"/>
          <a:ext cx="1570888" cy="433306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Complaints to be attended within 24hrs.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Preparation of final accounts for external audit within   120 days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Performance appraisals quarterly.</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Preparation of management account within 7 days  from month end.</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Enterprise risk assessment half yearly.</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Provide portable water at all times.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Attend to burst water and sewer pipes within 30 minutes.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Effect new water and sewer connection within 2 days.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Updating housing registers daily.</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Collection of refuse once per week  in residential areas and daily in commercial and industrial.</a:t>
          </a:r>
          <a:endParaRPr lang="en-ZW" sz="1100" kern="1200" dirty="0">
            <a:latin typeface="Tahoma" pitchFamily="34" charset="0"/>
            <a:ea typeface="Tahoma" pitchFamily="34" charset="0"/>
            <a:cs typeface="Tahoma" pitchFamily="34" charset="0"/>
          </a:endParaRPr>
        </a:p>
      </dsp:txBody>
      <dsp:txXfrm rot="-5400000">
        <a:off x="2206503" y="2014170"/>
        <a:ext cx="4256384" cy="1417520"/>
      </dsp:txXfrm>
    </dsp:sp>
    <dsp:sp modelId="{87071420-5329-4556-9B69-A933F1063D30}">
      <dsp:nvSpPr>
        <dsp:cNvPr id="0" name=""/>
        <dsp:cNvSpPr/>
      </dsp:nvSpPr>
      <dsp:spPr>
        <a:xfrm>
          <a:off x="3309" y="2499387"/>
          <a:ext cx="2206168" cy="44480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Service commitments and standards </a:t>
          </a:r>
          <a:endParaRPr lang="en-ZW" sz="1200" kern="1200" dirty="0">
            <a:solidFill>
              <a:schemeClr val="tx1"/>
            </a:solidFill>
            <a:latin typeface="Tahoma" pitchFamily="34" charset="0"/>
            <a:ea typeface="Tahoma" pitchFamily="34" charset="0"/>
            <a:cs typeface="Tahoma" pitchFamily="34" charset="0"/>
          </a:endParaRPr>
        </a:p>
      </dsp:txBody>
      <dsp:txXfrm>
        <a:off x="25023" y="2521101"/>
        <a:ext cx="2162740" cy="4013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98070-B3DB-4C0B-837D-C116AF0131AA}">
      <dsp:nvSpPr>
        <dsp:cNvPr id="0" name=""/>
        <dsp:cNvSpPr/>
      </dsp:nvSpPr>
      <dsp:spPr>
        <a:xfrm rot="5400000">
          <a:off x="5196950" y="-2206517"/>
          <a:ext cx="901987"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To provide good service delivery to all our residents and ratepayers.  </a:t>
          </a:r>
          <a:endParaRPr lang="en-ZW" sz="1500" kern="1200" dirty="0">
            <a:latin typeface="Tahoma" pitchFamily="34" charset="0"/>
            <a:ea typeface="Tahoma" pitchFamily="34" charset="0"/>
            <a:cs typeface="Tahoma" pitchFamily="34" charset="0"/>
          </a:endParaRPr>
        </a:p>
      </dsp:txBody>
      <dsp:txXfrm rot="-5400000">
        <a:off x="2990088" y="44376"/>
        <a:ext cx="5271681" cy="813925"/>
      </dsp:txXfrm>
    </dsp:sp>
    <dsp:sp modelId="{841B465D-1694-46A6-A501-584D108206C7}">
      <dsp:nvSpPr>
        <dsp:cNvPr id="0" name=""/>
        <dsp:cNvSpPr/>
      </dsp:nvSpPr>
      <dsp:spPr>
        <a:xfrm>
          <a:off x="0" y="153963"/>
          <a:ext cx="2990088" cy="5947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Service Provider Obligation  </a:t>
          </a:r>
          <a:endParaRPr lang="en-ZW" sz="2000" kern="1200" dirty="0">
            <a:solidFill>
              <a:schemeClr val="tx1"/>
            </a:solidFill>
            <a:latin typeface="Tahoma" pitchFamily="34" charset="0"/>
            <a:ea typeface="Tahoma" pitchFamily="34" charset="0"/>
            <a:cs typeface="Tahoma" pitchFamily="34" charset="0"/>
          </a:endParaRPr>
        </a:p>
      </dsp:txBody>
      <dsp:txXfrm>
        <a:off x="29033" y="182996"/>
        <a:ext cx="2932022" cy="536682"/>
      </dsp:txXfrm>
    </dsp:sp>
    <dsp:sp modelId="{5DC1B75B-12F9-4139-9FD0-9EBBB6819157}">
      <dsp:nvSpPr>
        <dsp:cNvPr id="0" name=""/>
        <dsp:cNvSpPr/>
      </dsp:nvSpPr>
      <dsp:spPr>
        <a:xfrm rot="5400000">
          <a:off x="5196950" y="-1248156"/>
          <a:ext cx="901987"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To collect revenue from all our ratepayers and residents. </a:t>
          </a:r>
          <a:endParaRPr lang="en-ZW" sz="1500" kern="1200" dirty="0">
            <a:latin typeface="Tahoma" pitchFamily="34" charset="0"/>
            <a:ea typeface="Tahoma" pitchFamily="34" charset="0"/>
            <a:cs typeface="Tahoma" pitchFamily="34" charset="0"/>
          </a:endParaRPr>
        </a:p>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Change for services. </a:t>
          </a:r>
          <a:endParaRPr lang="en-ZW" sz="1500" kern="1200" dirty="0">
            <a:latin typeface="Tahoma" pitchFamily="34" charset="0"/>
            <a:ea typeface="Tahoma" pitchFamily="34" charset="0"/>
            <a:cs typeface="Tahoma" pitchFamily="34" charset="0"/>
          </a:endParaRPr>
        </a:p>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To sue defaulting creditors. </a:t>
          </a:r>
          <a:endParaRPr lang="en-ZW" sz="1500" kern="1200" dirty="0">
            <a:latin typeface="Tahoma" pitchFamily="34" charset="0"/>
            <a:ea typeface="Tahoma" pitchFamily="34" charset="0"/>
            <a:cs typeface="Tahoma" pitchFamily="34" charset="0"/>
          </a:endParaRPr>
        </a:p>
      </dsp:txBody>
      <dsp:txXfrm rot="-5400000">
        <a:off x="2990088" y="1002737"/>
        <a:ext cx="5271681" cy="813925"/>
      </dsp:txXfrm>
    </dsp:sp>
    <dsp:sp modelId="{00F9949F-62AF-4457-8196-7EEC55446C5D}">
      <dsp:nvSpPr>
        <dsp:cNvPr id="0" name=""/>
        <dsp:cNvSpPr/>
      </dsp:nvSpPr>
      <dsp:spPr>
        <a:xfrm>
          <a:off x="0" y="990597"/>
          <a:ext cx="2990088" cy="8382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Rights</a:t>
          </a:r>
          <a:r>
            <a:rPr lang="en-ZW" sz="6300" kern="1200" dirty="0" smtClean="0"/>
            <a:t> </a:t>
          </a:r>
          <a:endParaRPr lang="en-ZW" sz="6300" kern="1200" dirty="0"/>
        </a:p>
      </dsp:txBody>
      <dsp:txXfrm>
        <a:off x="40918" y="1031515"/>
        <a:ext cx="2908252" cy="756369"/>
      </dsp:txXfrm>
    </dsp:sp>
    <dsp:sp modelId="{DA377FA5-A68A-42B3-98AC-F7EEC24DCCCB}">
      <dsp:nvSpPr>
        <dsp:cNvPr id="0" name=""/>
        <dsp:cNvSpPr/>
      </dsp:nvSpPr>
      <dsp:spPr>
        <a:xfrm rot="5400000">
          <a:off x="5196950" y="-289794"/>
          <a:ext cx="901987"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To pay their bills. </a:t>
          </a:r>
          <a:endParaRPr lang="en-ZW" sz="1500" kern="1200" dirty="0">
            <a:latin typeface="Tahoma" pitchFamily="34" charset="0"/>
            <a:ea typeface="Tahoma" pitchFamily="34" charset="0"/>
            <a:cs typeface="Tahoma" pitchFamily="34" charset="0"/>
          </a:endParaRPr>
        </a:p>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The right to receive good service. </a:t>
          </a:r>
          <a:endParaRPr lang="en-ZW" sz="1500" kern="1200" dirty="0">
            <a:latin typeface="Tahoma" pitchFamily="34" charset="0"/>
            <a:ea typeface="Tahoma" pitchFamily="34" charset="0"/>
            <a:cs typeface="Tahoma" pitchFamily="34" charset="0"/>
          </a:endParaRPr>
        </a:p>
      </dsp:txBody>
      <dsp:txXfrm rot="-5400000">
        <a:off x="2990088" y="1961099"/>
        <a:ext cx="5271681" cy="813925"/>
      </dsp:txXfrm>
    </dsp:sp>
    <dsp:sp modelId="{CD6A77D1-59CD-4E53-8020-988A570D7099}">
      <dsp:nvSpPr>
        <dsp:cNvPr id="0" name=""/>
        <dsp:cNvSpPr/>
      </dsp:nvSpPr>
      <dsp:spPr>
        <a:xfrm>
          <a:off x="0" y="2057400"/>
          <a:ext cx="2990088" cy="62132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Clients Obligation and Right </a:t>
          </a:r>
          <a:endParaRPr lang="en-ZW" sz="2000" kern="1200" dirty="0">
            <a:solidFill>
              <a:schemeClr val="tx1"/>
            </a:solidFill>
            <a:latin typeface="Tahoma" pitchFamily="34" charset="0"/>
            <a:ea typeface="Tahoma" pitchFamily="34" charset="0"/>
            <a:cs typeface="Tahoma" pitchFamily="34" charset="0"/>
          </a:endParaRPr>
        </a:p>
      </dsp:txBody>
      <dsp:txXfrm>
        <a:off x="30330" y="2087730"/>
        <a:ext cx="2929428" cy="5606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98070-B3DB-4C0B-837D-C116AF0131AA}">
      <dsp:nvSpPr>
        <dsp:cNvPr id="0" name=""/>
        <dsp:cNvSpPr/>
      </dsp:nvSpPr>
      <dsp:spPr>
        <a:xfrm rot="5400000">
          <a:off x="5376487" y="-2270176"/>
          <a:ext cx="542912"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We review our clients charter twice a year/as and when need arise or necessary.  </a:t>
          </a:r>
          <a:endParaRPr lang="en-ZW" sz="1500" kern="1200" dirty="0">
            <a:latin typeface="Tahoma" pitchFamily="34" charset="0"/>
            <a:ea typeface="Tahoma" pitchFamily="34" charset="0"/>
            <a:cs typeface="Tahoma" pitchFamily="34" charset="0"/>
          </a:endParaRPr>
        </a:p>
      </dsp:txBody>
      <dsp:txXfrm rot="-5400000">
        <a:off x="2990088" y="142726"/>
        <a:ext cx="5289209" cy="489906"/>
      </dsp:txXfrm>
    </dsp:sp>
    <dsp:sp modelId="{841B465D-1694-46A6-A501-584D108206C7}">
      <dsp:nvSpPr>
        <dsp:cNvPr id="0" name=""/>
        <dsp:cNvSpPr/>
      </dsp:nvSpPr>
      <dsp:spPr>
        <a:xfrm>
          <a:off x="0" y="1347"/>
          <a:ext cx="2990088" cy="7726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Review of Clients Charter </a:t>
          </a:r>
          <a:endParaRPr lang="en-ZW" sz="2000" kern="1200" dirty="0">
            <a:solidFill>
              <a:schemeClr val="tx1"/>
            </a:solidFill>
            <a:latin typeface="Tahoma" pitchFamily="34" charset="0"/>
            <a:ea typeface="Tahoma" pitchFamily="34" charset="0"/>
            <a:cs typeface="Tahoma" pitchFamily="34" charset="0"/>
          </a:endParaRPr>
        </a:p>
      </dsp:txBody>
      <dsp:txXfrm>
        <a:off x="37718" y="39065"/>
        <a:ext cx="2914652" cy="697228"/>
      </dsp:txXfrm>
    </dsp:sp>
    <dsp:sp modelId="{5DC1B75B-12F9-4139-9FD0-9EBBB6819157}">
      <dsp:nvSpPr>
        <dsp:cNvPr id="0" name=""/>
        <dsp:cNvSpPr/>
      </dsp:nvSpPr>
      <dsp:spPr>
        <a:xfrm rot="5400000">
          <a:off x="5285068" y="-1447730"/>
          <a:ext cx="725750"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57150" lvl="1" indent="-57150" algn="l" defTabSz="488950">
            <a:lnSpc>
              <a:spcPct val="90000"/>
            </a:lnSpc>
            <a:spcBef>
              <a:spcPct val="0"/>
            </a:spcBef>
            <a:spcAft>
              <a:spcPct val="15000"/>
            </a:spcAft>
            <a:buChar char="••"/>
          </a:pP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Telephone lines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E-mails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Ward meetings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website</a:t>
          </a:r>
          <a:endParaRPr lang="en-ZW" sz="1100" kern="1200" dirty="0">
            <a:latin typeface="Tahoma" pitchFamily="34" charset="0"/>
            <a:ea typeface="Tahoma" pitchFamily="34" charset="0"/>
            <a:cs typeface="Tahoma" pitchFamily="34" charset="0"/>
          </a:endParaRPr>
        </a:p>
        <a:p>
          <a:pPr marL="57150" lvl="1" indent="-57150" algn="l" defTabSz="355600">
            <a:lnSpc>
              <a:spcPct val="90000"/>
            </a:lnSpc>
            <a:spcBef>
              <a:spcPct val="0"/>
            </a:spcBef>
            <a:spcAft>
              <a:spcPct val="15000"/>
            </a:spcAft>
            <a:buChar char="••"/>
          </a:pPr>
          <a:endParaRPr lang="en-ZW" sz="800" kern="1200" dirty="0"/>
        </a:p>
      </dsp:txBody>
      <dsp:txXfrm rot="-5400000">
        <a:off x="2990087" y="882679"/>
        <a:ext cx="5280284" cy="654894"/>
      </dsp:txXfrm>
    </dsp:sp>
    <dsp:sp modelId="{00F9949F-62AF-4457-8196-7EEC55446C5D}">
      <dsp:nvSpPr>
        <dsp:cNvPr id="0" name=""/>
        <dsp:cNvSpPr/>
      </dsp:nvSpPr>
      <dsp:spPr>
        <a:xfrm>
          <a:off x="0" y="853674"/>
          <a:ext cx="2990088" cy="7129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Feedback /How to contact the organisation  </a:t>
          </a:r>
          <a:endParaRPr lang="en-ZW" sz="2000" kern="1200" dirty="0">
            <a:solidFill>
              <a:schemeClr val="tx1"/>
            </a:solidFill>
            <a:latin typeface="Tahoma" pitchFamily="34" charset="0"/>
            <a:ea typeface="Tahoma" pitchFamily="34" charset="0"/>
            <a:cs typeface="Tahoma" pitchFamily="34" charset="0"/>
          </a:endParaRPr>
        </a:p>
      </dsp:txBody>
      <dsp:txXfrm>
        <a:off x="34801" y="888475"/>
        <a:ext cx="2920486" cy="643299"/>
      </dsp:txXfrm>
    </dsp:sp>
    <dsp:sp modelId="{DA377FA5-A68A-42B3-98AC-F7EEC24DCCCB}">
      <dsp:nvSpPr>
        <dsp:cNvPr id="0" name=""/>
        <dsp:cNvSpPr/>
      </dsp:nvSpPr>
      <dsp:spPr>
        <a:xfrm rot="5400000">
          <a:off x="5062037" y="-425710"/>
          <a:ext cx="1171813"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All communications to be addressed to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The Town Secretary at:	Stand No. 398	  Manda Avenue, Rusape Box 17	,</a:t>
          </a:r>
          <a:r>
            <a:rPr lang="en-ZW" sz="1100" b="1" u="sng" kern="1200" dirty="0" smtClean="0">
              <a:latin typeface="Tahoma" pitchFamily="34" charset="0"/>
              <a:ea typeface="Tahoma" pitchFamily="34" charset="0"/>
              <a:cs typeface="Tahoma" pitchFamily="34" charset="0"/>
            </a:rPr>
            <a:t>Rusape </a:t>
          </a:r>
          <a:r>
            <a:rPr lang="en-ZW" sz="1100" kern="1200" dirty="0" smtClean="0">
              <a:latin typeface="Tahoma" pitchFamily="34" charset="0"/>
              <a:ea typeface="Tahoma" pitchFamily="34" charset="0"/>
              <a:cs typeface="Tahoma" pitchFamily="34" charset="0"/>
            </a:rPr>
            <a:t> </a:t>
          </a:r>
          <a:endParaRPr lang="en-ZW" sz="1100" kern="1200" dirty="0">
            <a:latin typeface="Tahoma" pitchFamily="34" charset="0"/>
            <a:ea typeface="Tahoma" pitchFamily="34" charset="0"/>
            <a:cs typeface="Tahoma" pitchFamily="34" charset="0"/>
          </a:endParaRPr>
        </a:p>
      </dsp:txBody>
      <dsp:txXfrm rot="-5400000">
        <a:off x="2990088" y="1703442"/>
        <a:ext cx="5258509" cy="1057407"/>
      </dsp:txXfrm>
    </dsp:sp>
    <dsp:sp modelId="{CD6A77D1-59CD-4E53-8020-988A570D7099}">
      <dsp:nvSpPr>
        <dsp:cNvPr id="0" name=""/>
        <dsp:cNvSpPr/>
      </dsp:nvSpPr>
      <dsp:spPr>
        <a:xfrm>
          <a:off x="0" y="1752603"/>
          <a:ext cx="2990088" cy="8071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Contact Addresses </a:t>
          </a:r>
          <a:endParaRPr lang="en-ZW" sz="2000" kern="1200" dirty="0">
            <a:solidFill>
              <a:schemeClr val="tx1"/>
            </a:solidFill>
            <a:latin typeface="Tahoma" pitchFamily="34" charset="0"/>
            <a:ea typeface="Tahoma" pitchFamily="34" charset="0"/>
            <a:cs typeface="Tahoma" pitchFamily="34" charset="0"/>
          </a:endParaRPr>
        </a:p>
      </dsp:txBody>
      <dsp:txXfrm>
        <a:off x="39404" y="1792007"/>
        <a:ext cx="2911280" cy="728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FB02-74D2-4245-8B13-9D5BF12E18E4}">
      <dsp:nvSpPr>
        <dsp:cNvPr id="0" name=""/>
        <dsp:cNvSpPr/>
      </dsp:nvSpPr>
      <dsp:spPr>
        <a:xfrm>
          <a:off x="2139979" y="634918"/>
          <a:ext cx="3693783" cy="3693783"/>
        </a:xfrm>
        <a:prstGeom prst="blockArc">
          <a:avLst>
            <a:gd name="adj1" fmla="val 10861629"/>
            <a:gd name="adj2" fmla="val 1697053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BF296F-2640-4C78-932A-0953BD5E6C31}">
      <dsp:nvSpPr>
        <dsp:cNvPr id="0" name=""/>
        <dsp:cNvSpPr/>
      </dsp:nvSpPr>
      <dsp:spPr>
        <a:xfrm>
          <a:off x="2140267" y="605198"/>
          <a:ext cx="3693783" cy="3693783"/>
        </a:xfrm>
        <a:prstGeom prst="blockArc">
          <a:avLst>
            <a:gd name="adj1" fmla="val 4466443"/>
            <a:gd name="adj2" fmla="val 10804993"/>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9BB262-5B6B-4355-A28B-2FCF54120909}">
      <dsp:nvSpPr>
        <dsp:cNvPr id="0" name=""/>
        <dsp:cNvSpPr/>
      </dsp:nvSpPr>
      <dsp:spPr>
        <a:xfrm>
          <a:off x="3213750" y="638147"/>
          <a:ext cx="3693783" cy="3693783"/>
        </a:xfrm>
        <a:prstGeom prst="blockArc">
          <a:avLst>
            <a:gd name="adj1" fmla="val 29097"/>
            <a:gd name="adj2" fmla="val 6544524"/>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DB52E2-00B2-4605-8A72-3CC2B9FD6378}">
      <dsp:nvSpPr>
        <dsp:cNvPr id="0" name=""/>
        <dsp:cNvSpPr/>
      </dsp:nvSpPr>
      <dsp:spPr>
        <a:xfrm>
          <a:off x="3216728" y="548692"/>
          <a:ext cx="3693783" cy="3693783"/>
        </a:xfrm>
        <a:prstGeom prst="blockArc">
          <a:avLst>
            <a:gd name="adj1" fmla="val 14880056"/>
            <a:gd name="adj2" fmla="val 199674"/>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3CD01C-25FB-4E20-86C4-058DD10AD6B5}">
      <dsp:nvSpPr>
        <dsp:cNvPr id="0" name=""/>
        <dsp:cNvSpPr/>
      </dsp:nvSpPr>
      <dsp:spPr>
        <a:xfrm>
          <a:off x="3514419" y="1643873"/>
          <a:ext cx="1700882" cy="17008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ZW" sz="2300" kern="1200" dirty="0" smtClean="0"/>
            <a:t>Town Secretary  </a:t>
          </a:r>
          <a:endParaRPr lang="en-ZW" sz="2300" kern="1200" dirty="0"/>
        </a:p>
      </dsp:txBody>
      <dsp:txXfrm>
        <a:off x="3763507" y="1892961"/>
        <a:ext cx="1202706" cy="1202706"/>
      </dsp:txXfrm>
    </dsp:sp>
    <dsp:sp modelId="{E40C3785-6346-409B-9A1E-ABA8275BE12B}">
      <dsp:nvSpPr>
        <dsp:cNvPr id="0" name=""/>
        <dsp:cNvSpPr/>
      </dsp:nvSpPr>
      <dsp:spPr>
        <a:xfrm>
          <a:off x="2851949" y="-149923"/>
          <a:ext cx="3071793" cy="17456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W" sz="1800" kern="1200" dirty="0" smtClean="0">
              <a:solidFill>
                <a:schemeClr val="tx1"/>
              </a:solidFill>
              <a:latin typeface="Tahoma" pitchFamily="34" charset="0"/>
              <a:ea typeface="Tahoma" pitchFamily="34" charset="0"/>
              <a:cs typeface="Tahoma" pitchFamily="34" charset="0"/>
            </a:rPr>
            <a:t>Central Administration </a:t>
          </a:r>
          <a:endParaRPr lang="en-ZW" sz="1800" kern="1200" dirty="0">
            <a:solidFill>
              <a:schemeClr val="tx1"/>
            </a:solidFill>
            <a:latin typeface="Tahoma" pitchFamily="34" charset="0"/>
            <a:ea typeface="Tahoma" pitchFamily="34" charset="0"/>
            <a:cs typeface="Tahoma" pitchFamily="34" charset="0"/>
          </a:endParaRPr>
        </a:p>
      </dsp:txBody>
      <dsp:txXfrm>
        <a:off x="3301803" y="105723"/>
        <a:ext cx="2172085" cy="1234367"/>
      </dsp:txXfrm>
    </dsp:sp>
    <dsp:sp modelId="{2682E0AE-63F7-45FB-9C09-5378A55809D8}">
      <dsp:nvSpPr>
        <dsp:cNvPr id="0" name=""/>
        <dsp:cNvSpPr/>
      </dsp:nvSpPr>
      <dsp:spPr>
        <a:xfrm>
          <a:off x="5715000" y="1904999"/>
          <a:ext cx="2299213" cy="119061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W" sz="1800" kern="1200" dirty="0" smtClean="0">
              <a:solidFill>
                <a:schemeClr val="tx1"/>
              </a:solidFill>
              <a:latin typeface="Tahoma" pitchFamily="34" charset="0"/>
              <a:ea typeface="Tahoma" pitchFamily="34" charset="0"/>
              <a:cs typeface="Tahoma" pitchFamily="34" charset="0"/>
            </a:rPr>
            <a:t>Engineering</a:t>
          </a:r>
          <a:r>
            <a:rPr lang="en-ZW" sz="1800" kern="1200" dirty="0" smtClean="0">
              <a:latin typeface="Tahoma" pitchFamily="34" charset="0"/>
              <a:ea typeface="Tahoma" pitchFamily="34" charset="0"/>
              <a:cs typeface="Tahoma" pitchFamily="34" charset="0"/>
            </a:rPr>
            <a:t> </a:t>
          </a:r>
          <a:endParaRPr lang="en-ZW" sz="1800" kern="1200" dirty="0">
            <a:latin typeface="Tahoma" pitchFamily="34" charset="0"/>
            <a:ea typeface="Tahoma" pitchFamily="34" charset="0"/>
            <a:cs typeface="Tahoma" pitchFamily="34" charset="0"/>
          </a:endParaRPr>
        </a:p>
      </dsp:txBody>
      <dsp:txXfrm>
        <a:off x="6051712" y="2079361"/>
        <a:ext cx="1625789" cy="841893"/>
      </dsp:txXfrm>
    </dsp:sp>
    <dsp:sp modelId="{DCE3AB23-7DD5-42D9-8369-7B3950947F94}">
      <dsp:nvSpPr>
        <dsp:cNvPr id="0" name=""/>
        <dsp:cNvSpPr/>
      </dsp:nvSpPr>
      <dsp:spPr>
        <a:xfrm>
          <a:off x="3276600" y="3505206"/>
          <a:ext cx="2388926" cy="13696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W" sz="1800" kern="1200" dirty="0" smtClean="0">
              <a:solidFill>
                <a:schemeClr val="tx1"/>
              </a:solidFill>
              <a:latin typeface="Tahoma" pitchFamily="34" charset="0"/>
              <a:ea typeface="Tahoma" pitchFamily="34" charset="0"/>
              <a:cs typeface="Tahoma" pitchFamily="34" charset="0"/>
            </a:rPr>
            <a:t>Housing</a:t>
          </a:r>
          <a:r>
            <a:rPr lang="en-ZW" sz="1800" kern="1200" dirty="0" smtClean="0">
              <a:latin typeface="Tahoma" pitchFamily="34" charset="0"/>
              <a:ea typeface="Tahoma" pitchFamily="34" charset="0"/>
              <a:cs typeface="Tahoma" pitchFamily="34" charset="0"/>
            </a:rPr>
            <a:t> </a:t>
          </a:r>
          <a:r>
            <a:rPr lang="en-ZW" sz="1700" kern="1200" dirty="0" smtClean="0">
              <a:latin typeface="Tahoma" pitchFamily="34" charset="0"/>
              <a:ea typeface="Tahoma" pitchFamily="34" charset="0"/>
              <a:cs typeface="Tahoma" pitchFamily="34" charset="0"/>
            </a:rPr>
            <a:t> </a:t>
          </a:r>
          <a:endParaRPr lang="en-ZW" sz="1700" kern="1200" dirty="0">
            <a:latin typeface="Tahoma" pitchFamily="34" charset="0"/>
            <a:ea typeface="Tahoma" pitchFamily="34" charset="0"/>
            <a:cs typeface="Tahoma" pitchFamily="34" charset="0"/>
          </a:endParaRPr>
        </a:p>
      </dsp:txBody>
      <dsp:txXfrm>
        <a:off x="3626450" y="3705780"/>
        <a:ext cx="1689226" cy="968455"/>
      </dsp:txXfrm>
    </dsp:sp>
    <dsp:sp modelId="{B8B0BAB7-9372-462B-8B58-DB134E3B9FD8}">
      <dsp:nvSpPr>
        <dsp:cNvPr id="0" name=""/>
        <dsp:cNvSpPr/>
      </dsp:nvSpPr>
      <dsp:spPr>
        <a:xfrm>
          <a:off x="990603" y="1854161"/>
          <a:ext cx="2385056" cy="119061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W" sz="1800" kern="1200" dirty="0" smtClean="0">
              <a:solidFill>
                <a:schemeClr val="tx1"/>
              </a:solidFill>
              <a:latin typeface="Tahoma" pitchFamily="34" charset="0"/>
              <a:ea typeface="Tahoma" pitchFamily="34" charset="0"/>
              <a:cs typeface="Tahoma" pitchFamily="34" charset="0"/>
            </a:rPr>
            <a:t>Finance  </a:t>
          </a:r>
          <a:endParaRPr lang="en-ZW" sz="1800" kern="1200" dirty="0">
            <a:solidFill>
              <a:schemeClr val="tx1"/>
            </a:solidFill>
            <a:latin typeface="Tahoma" pitchFamily="34" charset="0"/>
            <a:ea typeface="Tahoma" pitchFamily="34" charset="0"/>
            <a:cs typeface="Tahoma" pitchFamily="34" charset="0"/>
          </a:endParaRPr>
        </a:p>
      </dsp:txBody>
      <dsp:txXfrm>
        <a:off x="1339886" y="2028523"/>
        <a:ext cx="1686490" cy="841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2286001" y="2262981"/>
          <a:ext cx="564116" cy="1074916"/>
        </a:xfrm>
        <a:custGeom>
          <a:avLst/>
          <a:gdLst/>
          <a:ahLst/>
          <a:cxnLst/>
          <a:rect l="0" t="0" r="0" b="0"/>
          <a:pathLst>
            <a:path>
              <a:moveTo>
                <a:pt x="0" y="0"/>
              </a:moveTo>
              <a:lnTo>
                <a:pt x="282058" y="0"/>
              </a:lnTo>
              <a:lnTo>
                <a:pt x="282058" y="1074916"/>
              </a:lnTo>
              <a:lnTo>
                <a:pt x="564116" y="1074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37710" y="2770090"/>
        <a:ext cx="60697" cy="60697"/>
      </dsp:txXfrm>
    </dsp:sp>
    <dsp:sp modelId="{DB4D3D00-8412-47F6-A2CF-59007864B43D}">
      <dsp:nvSpPr>
        <dsp:cNvPr id="0" name=""/>
        <dsp:cNvSpPr/>
      </dsp:nvSpPr>
      <dsp:spPr>
        <a:xfrm>
          <a:off x="2286001" y="2217261"/>
          <a:ext cx="564116" cy="91440"/>
        </a:xfrm>
        <a:custGeom>
          <a:avLst/>
          <a:gdLst/>
          <a:ahLst/>
          <a:cxnLst/>
          <a:rect l="0" t="0" r="0" b="0"/>
          <a:pathLst>
            <a:path>
              <a:moveTo>
                <a:pt x="0" y="45720"/>
              </a:moveTo>
              <a:lnTo>
                <a:pt x="56411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53956" y="2248878"/>
        <a:ext cx="28205" cy="28205"/>
      </dsp:txXfrm>
    </dsp:sp>
    <dsp:sp modelId="{E24C7681-BE1E-46A1-84E4-90D0B943BBA3}">
      <dsp:nvSpPr>
        <dsp:cNvPr id="0" name=""/>
        <dsp:cNvSpPr/>
      </dsp:nvSpPr>
      <dsp:spPr>
        <a:xfrm>
          <a:off x="2286001" y="1207654"/>
          <a:ext cx="533399" cy="1055326"/>
        </a:xfrm>
        <a:custGeom>
          <a:avLst/>
          <a:gdLst/>
          <a:ahLst/>
          <a:cxnLst/>
          <a:rect l="0" t="0" r="0" b="0"/>
          <a:pathLst>
            <a:path>
              <a:moveTo>
                <a:pt x="0" y="1055326"/>
              </a:moveTo>
              <a:lnTo>
                <a:pt x="266699" y="1055326"/>
              </a:lnTo>
              <a:lnTo>
                <a:pt x="266699" y="0"/>
              </a:lnTo>
              <a:lnTo>
                <a:pt x="53339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23139" y="1705756"/>
        <a:ext cx="59123" cy="59123"/>
      </dsp:txXfrm>
    </dsp:sp>
    <dsp:sp modelId="{0373F0DC-F1BB-4540-9346-2947837EC64B}">
      <dsp:nvSpPr>
        <dsp:cNvPr id="0" name=""/>
        <dsp:cNvSpPr/>
      </dsp:nvSpPr>
      <dsp:spPr>
        <a:xfrm rot="16200000">
          <a:off x="-636419" y="1451153"/>
          <a:ext cx="4221184" cy="16236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Vision,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Mission &amp;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Core functions. </a:t>
          </a:r>
          <a:endParaRPr lang="en-ZW" sz="2900" kern="1200" dirty="0">
            <a:solidFill>
              <a:schemeClr val="tx1"/>
            </a:solidFill>
            <a:latin typeface="Tahoma" pitchFamily="34" charset="0"/>
            <a:ea typeface="Tahoma" pitchFamily="34" charset="0"/>
            <a:cs typeface="Tahoma" pitchFamily="34" charset="0"/>
          </a:endParaRPr>
        </a:p>
      </dsp:txBody>
      <dsp:txXfrm>
        <a:off x="-636419" y="1451153"/>
        <a:ext cx="4221184" cy="1623656"/>
      </dsp:txXfrm>
    </dsp:sp>
    <dsp:sp modelId="{02E555BB-D849-48F7-A398-BB61DD6674DA}">
      <dsp:nvSpPr>
        <dsp:cNvPr id="0" name=""/>
        <dsp:cNvSpPr/>
      </dsp:nvSpPr>
      <dsp:spPr>
        <a:xfrm>
          <a:off x="2819401" y="777688"/>
          <a:ext cx="2886609"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n-ZW" sz="1500" kern="1200" dirty="0" smtClean="0">
              <a:solidFill>
                <a:schemeClr val="tx1"/>
              </a:solidFill>
              <a:latin typeface="Tahoma" pitchFamily="34" charset="0"/>
              <a:ea typeface="Tahoma" pitchFamily="34" charset="0"/>
              <a:cs typeface="Tahoma" pitchFamily="34" charset="0"/>
            </a:rPr>
            <a:t>To become the nerve centre for all council operations</a:t>
          </a:r>
          <a:r>
            <a:rPr lang="en-ZW" sz="1500" kern="1200" dirty="0" smtClean="0">
              <a:solidFill>
                <a:schemeClr val="tx1"/>
              </a:solidFill>
            </a:rPr>
            <a:t>. </a:t>
          </a:r>
          <a:endParaRPr lang="en-ZW" sz="1500" kern="1200" dirty="0">
            <a:solidFill>
              <a:schemeClr val="tx1"/>
            </a:solidFill>
          </a:endParaRPr>
        </a:p>
      </dsp:txBody>
      <dsp:txXfrm>
        <a:off x="2819401" y="777688"/>
        <a:ext cx="2886609" cy="859932"/>
      </dsp:txXfrm>
    </dsp:sp>
    <dsp:sp modelId="{F6497215-C346-4BA9-9D0D-68AE3DA1676E}">
      <dsp:nvSpPr>
        <dsp:cNvPr id="0" name=""/>
        <dsp:cNvSpPr/>
      </dsp:nvSpPr>
      <dsp:spPr>
        <a:xfrm>
          <a:off x="2850117" y="1833015"/>
          <a:ext cx="3627745"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n-ZW" sz="1500" kern="1200" dirty="0" smtClean="0">
              <a:solidFill>
                <a:schemeClr val="tx1"/>
              </a:solidFill>
              <a:latin typeface="Tahoma" pitchFamily="34" charset="0"/>
              <a:ea typeface="Tahoma" pitchFamily="34" charset="0"/>
              <a:cs typeface="Tahoma" pitchFamily="34" charset="0"/>
            </a:rPr>
            <a:t>To provide good corporate governance, human resources and administration services.  </a:t>
          </a:r>
          <a:endParaRPr lang="en-ZW" sz="1500" kern="1200" dirty="0">
            <a:solidFill>
              <a:schemeClr val="tx1"/>
            </a:solidFill>
            <a:latin typeface="Tahoma" pitchFamily="34" charset="0"/>
            <a:ea typeface="Tahoma" pitchFamily="34" charset="0"/>
            <a:cs typeface="Tahoma" pitchFamily="34" charset="0"/>
          </a:endParaRPr>
        </a:p>
      </dsp:txBody>
      <dsp:txXfrm>
        <a:off x="2850117" y="1833015"/>
        <a:ext cx="3627745" cy="859932"/>
      </dsp:txXfrm>
    </dsp:sp>
    <dsp:sp modelId="{FEC5C085-579E-4060-9EA1-3580CCBB94F2}">
      <dsp:nvSpPr>
        <dsp:cNvPr id="0" name=""/>
        <dsp:cNvSpPr/>
      </dsp:nvSpPr>
      <dsp:spPr>
        <a:xfrm>
          <a:off x="2850117" y="2907931"/>
          <a:ext cx="4717138"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n-ZW" sz="1500" kern="1200" dirty="0" smtClean="0">
              <a:solidFill>
                <a:schemeClr val="tx1"/>
              </a:solidFill>
              <a:latin typeface="Tahoma" pitchFamily="34" charset="0"/>
              <a:ea typeface="Tahoma" pitchFamily="34" charset="0"/>
              <a:cs typeface="Tahoma" pitchFamily="34" charset="0"/>
            </a:rPr>
            <a:t>Secretarial services, risk control, Human capital management and development, procurement , gender mainstreaming, good corporate governance.    </a:t>
          </a:r>
          <a:endParaRPr lang="en-ZW" sz="1500" kern="1200" dirty="0">
            <a:solidFill>
              <a:schemeClr val="tx1"/>
            </a:solidFill>
            <a:latin typeface="Tahoma" pitchFamily="34" charset="0"/>
            <a:ea typeface="Tahoma" pitchFamily="34" charset="0"/>
            <a:cs typeface="Tahoma" pitchFamily="34" charset="0"/>
          </a:endParaRPr>
        </a:p>
      </dsp:txBody>
      <dsp:txXfrm>
        <a:off x="2850117" y="2907931"/>
        <a:ext cx="4717138" cy="859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2286001" y="2262981"/>
          <a:ext cx="564116" cy="1074916"/>
        </a:xfrm>
        <a:custGeom>
          <a:avLst/>
          <a:gdLst/>
          <a:ahLst/>
          <a:cxnLst/>
          <a:rect l="0" t="0" r="0" b="0"/>
          <a:pathLst>
            <a:path>
              <a:moveTo>
                <a:pt x="0" y="0"/>
              </a:moveTo>
              <a:lnTo>
                <a:pt x="282058" y="0"/>
              </a:lnTo>
              <a:lnTo>
                <a:pt x="282058" y="1074916"/>
              </a:lnTo>
              <a:lnTo>
                <a:pt x="564116" y="1074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37710" y="2770090"/>
        <a:ext cx="60697" cy="60697"/>
      </dsp:txXfrm>
    </dsp:sp>
    <dsp:sp modelId="{DB4D3D00-8412-47F6-A2CF-59007864B43D}">
      <dsp:nvSpPr>
        <dsp:cNvPr id="0" name=""/>
        <dsp:cNvSpPr/>
      </dsp:nvSpPr>
      <dsp:spPr>
        <a:xfrm>
          <a:off x="2286001" y="2217261"/>
          <a:ext cx="564116" cy="91440"/>
        </a:xfrm>
        <a:custGeom>
          <a:avLst/>
          <a:gdLst/>
          <a:ahLst/>
          <a:cxnLst/>
          <a:rect l="0" t="0" r="0" b="0"/>
          <a:pathLst>
            <a:path>
              <a:moveTo>
                <a:pt x="0" y="45720"/>
              </a:moveTo>
              <a:lnTo>
                <a:pt x="56411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53956" y="2248878"/>
        <a:ext cx="28205" cy="28205"/>
      </dsp:txXfrm>
    </dsp:sp>
    <dsp:sp modelId="{E24C7681-BE1E-46A1-84E4-90D0B943BBA3}">
      <dsp:nvSpPr>
        <dsp:cNvPr id="0" name=""/>
        <dsp:cNvSpPr/>
      </dsp:nvSpPr>
      <dsp:spPr>
        <a:xfrm>
          <a:off x="2286001" y="1207654"/>
          <a:ext cx="533399" cy="1055326"/>
        </a:xfrm>
        <a:custGeom>
          <a:avLst/>
          <a:gdLst/>
          <a:ahLst/>
          <a:cxnLst/>
          <a:rect l="0" t="0" r="0" b="0"/>
          <a:pathLst>
            <a:path>
              <a:moveTo>
                <a:pt x="0" y="1055326"/>
              </a:moveTo>
              <a:lnTo>
                <a:pt x="266699" y="1055326"/>
              </a:lnTo>
              <a:lnTo>
                <a:pt x="266699" y="0"/>
              </a:lnTo>
              <a:lnTo>
                <a:pt x="53339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23139" y="1705756"/>
        <a:ext cx="59123" cy="59123"/>
      </dsp:txXfrm>
    </dsp:sp>
    <dsp:sp modelId="{0373F0DC-F1BB-4540-9346-2947837EC64B}">
      <dsp:nvSpPr>
        <dsp:cNvPr id="0" name=""/>
        <dsp:cNvSpPr/>
      </dsp:nvSpPr>
      <dsp:spPr>
        <a:xfrm rot="16200000">
          <a:off x="-636419" y="1451153"/>
          <a:ext cx="4221184" cy="16236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Vision,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Mission &amp;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Core functions. </a:t>
          </a:r>
          <a:endParaRPr lang="en-ZW" sz="2900" kern="1200" dirty="0">
            <a:solidFill>
              <a:schemeClr val="tx1"/>
            </a:solidFill>
            <a:latin typeface="Tahoma" pitchFamily="34" charset="0"/>
            <a:ea typeface="Tahoma" pitchFamily="34" charset="0"/>
            <a:cs typeface="Tahoma" pitchFamily="34" charset="0"/>
          </a:endParaRPr>
        </a:p>
      </dsp:txBody>
      <dsp:txXfrm>
        <a:off x="-636419" y="1451153"/>
        <a:ext cx="4221184" cy="1623656"/>
      </dsp:txXfrm>
    </dsp:sp>
    <dsp:sp modelId="{02E555BB-D849-48F7-A398-BB61DD6674DA}">
      <dsp:nvSpPr>
        <dsp:cNvPr id="0" name=""/>
        <dsp:cNvSpPr/>
      </dsp:nvSpPr>
      <dsp:spPr>
        <a:xfrm>
          <a:off x="2819401" y="777688"/>
          <a:ext cx="2886609"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To become a reliable and effective Town’s ICT infrastructure and supporting  the Council services through advanced technology</a:t>
          </a:r>
          <a:endParaRPr lang="en-ZW" sz="1200" kern="1200" dirty="0">
            <a:solidFill>
              <a:schemeClr val="tx1"/>
            </a:solidFill>
          </a:endParaRPr>
        </a:p>
      </dsp:txBody>
      <dsp:txXfrm>
        <a:off x="2819401" y="777688"/>
        <a:ext cx="2886609" cy="859932"/>
      </dsp:txXfrm>
    </dsp:sp>
    <dsp:sp modelId="{F6497215-C346-4BA9-9D0D-68AE3DA1676E}">
      <dsp:nvSpPr>
        <dsp:cNvPr id="0" name=""/>
        <dsp:cNvSpPr/>
      </dsp:nvSpPr>
      <dsp:spPr>
        <a:xfrm>
          <a:off x="2850117" y="1833015"/>
          <a:ext cx="3627745"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To ensure that all technological systems and services are operational, maintained and upgraded as necessary to meet the needs of the Town and residents.</a:t>
          </a:r>
          <a:endParaRPr lang="en-ZW" sz="1200" kern="1200" dirty="0">
            <a:solidFill>
              <a:schemeClr val="tx1"/>
            </a:solidFill>
            <a:latin typeface="Tahoma" pitchFamily="34" charset="0"/>
            <a:ea typeface="Tahoma" pitchFamily="34" charset="0"/>
            <a:cs typeface="Tahoma" pitchFamily="34" charset="0"/>
          </a:endParaRPr>
        </a:p>
      </dsp:txBody>
      <dsp:txXfrm>
        <a:off x="2850117" y="1833015"/>
        <a:ext cx="3627745" cy="859932"/>
      </dsp:txXfrm>
    </dsp:sp>
    <dsp:sp modelId="{FEC5C085-579E-4060-9EA1-3580CCBB94F2}">
      <dsp:nvSpPr>
        <dsp:cNvPr id="0" name=""/>
        <dsp:cNvSpPr/>
      </dsp:nvSpPr>
      <dsp:spPr>
        <a:xfrm>
          <a:off x="2850117" y="2907931"/>
          <a:ext cx="4717138"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ZW" sz="1200" kern="1200" dirty="0" err="1" smtClean="0">
              <a:solidFill>
                <a:schemeClr val="tx1"/>
              </a:solidFill>
              <a:latin typeface="Tahoma" pitchFamily="34" charset="0"/>
              <a:ea typeface="Tahoma" pitchFamily="34" charset="0"/>
              <a:cs typeface="Tahoma" pitchFamily="34" charset="0"/>
            </a:rPr>
            <a:t>Mantaining</a:t>
          </a:r>
          <a:r>
            <a:rPr lang="en-ZW" sz="1200" kern="1200" dirty="0" smtClean="0">
              <a:solidFill>
                <a:schemeClr val="tx1"/>
              </a:solidFill>
              <a:latin typeface="Tahoma" pitchFamily="34" charset="0"/>
              <a:ea typeface="Tahoma" pitchFamily="34" charset="0"/>
              <a:cs typeface="Tahoma" pitchFamily="34" charset="0"/>
            </a:rPr>
            <a:t> </a:t>
          </a:r>
          <a:r>
            <a:rPr lang="en-ZW" sz="1200" kern="1200" dirty="0" err="1" smtClean="0">
              <a:solidFill>
                <a:schemeClr val="tx1"/>
              </a:solidFill>
              <a:latin typeface="Tahoma" pitchFamily="34" charset="0"/>
              <a:ea typeface="Tahoma" pitchFamily="34" charset="0"/>
              <a:cs typeface="Tahoma" pitchFamily="34" charset="0"/>
            </a:rPr>
            <a:t>hardwareand</a:t>
          </a:r>
          <a:r>
            <a:rPr lang="en-ZW" sz="1200" kern="1200" dirty="0" smtClean="0">
              <a:solidFill>
                <a:schemeClr val="tx1"/>
              </a:solidFill>
              <a:latin typeface="Tahoma" pitchFamily="34" charset="0"/>
              <a:ea typeface="Tahoma" pitchFamily="34" charset="0"/>
              <a:cs typeface="Tahoma" pitchFamily="34" charset="0"/>
            </a:rPr>
            <a:t> software, monitoring system performance, data storage and backups, Cybersecurity Application management, IT management and Administration </a:t>
          </a:r>
          <a:endParaRPr lang="en-ZW" sz="1200" kern="1200" dirty="0">
            <a:solidFill>
              <a:schemeClr val="tx1"/>
            </a:solidFill>
            <a:latin typeface="Tahoma" pitchFamily="34" charset="0"/>
            <a:ea typeface="Tahoma" pitchFamily="34" charset="0"/>
            <a:cs typeface="Tahoma" pitchFamily="34" charset="0"/>
          </a:endParaRPr>
        </a:p>
      </dsp:txBody>
      <dsp:txXfrm>
        <a:off x="2850117" y="2907931"/>
        <a:ext cx="4717138" cy="8599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2289571" y="2262981"/>
          <a:ext cx="563014" cy="740270"/>
        </a:xfrm>
        <a:custGeom>
          <a:avLst/>
          <a:gdLst/>
          <a:ahLst/>
          <a:cxnLst/>
          <a:rect l="0" t="0" r="0" b="0"/>
          <a:pathLst>
            <a:path>
              <a:moveTo>
                <a:pt x="0" y="0"/>
              </a:moveTo>
              <a:lnTo>
                <a:pt x="281507" y="0"/>
              </a:lnTo>
              <a:lnTo>
                <a:pt x="281507" y="740270"/>
              </a:lnTo>
              <a:lnTo>
                <a:pt x="563014" y="7402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47827" y="2609865"/>
        <a:ext cx="46502" cy="46502"/>
      </dsp:txXfrm>
    </dsp:sp>
    <dsp:sp modelId="{DB4D3D00-8412-47F6-A2CF-59007864B43D}">
      <dsp:nvSpPr>
        <dsp:cNvPr id="0" name=""/>
        <dsp:cNvSpPr/>
      </dsp:nvSpPr>
      <dsp:spPr>
        <a:xfrm>
          <a:off x="2289571" y="1680608"/>
          <a:ext cx="563014" cy="582372"/>
        </a:xfrm>
        <a:custGeom>
          <a:avLst/>
          <a:gdLst/>
          <a:ahLst/>
          <a:cxnLst/>
          <a:rect l="0" t="0" r="0" b="0"/>
          <a:pathLst>
            <a:path>
              <a:moveTo>
                <a:pt x="0" y="582372"/>
              </a:moveTo>
              <a:lnTo>
                <a:pt x="281507" y="582372"/>
              </a:lnTo>
              <a:lnTo>
                <a:pt x="281507" y="0"/>
              </a:lnTo>
              <a:lnTo>
                <a:pt x="56301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50828" y="1951544"/>
        <a:ext cx="40501" cy="40501"/>
      </dsp:txXfrm>
    </dsp:sp>
    <dsp:sp modelId="{E24C7681-BE1E-46A1-84E4-90D0B943BBA3}">
      <dsp:nvSpPr>
        <dsp:cNvPr id="0" name=""/>
        <dsp:cNvSpPr/>
      </dsp:nvSpPr>
      <dsp:spPr>
        <a:xfrm>
          <a:off x="2289571" y="959889"/>
          <a:ext cx="532358" cy="1303091"/>
        </a:xfrm>
        <a:custGeom>
          <a:avLst/>
          <a:gdLst/>
          <a:ahLst/>
          <a:cxnLst/>
          <a:rect l="0" t="0" r="0" b="0"/>
          <a:pathLst>
            <a:path>
              <a:moveTo>
                <a:pt x="0" y="1303091"/>
              </a:moveTo>
              <a:lnTo>
                <a:pt x="266179" y="1303091"/>
              </a:lnTo>
              <a:lnTo>
                <a:pt x="266179" y="0"/>
              </a:lnTo>
              <a:lnTo>
                <a:pt x="53235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20559" y="1576244"/>
        <a:ext cx="70382" cy="70382"/>
      </dsp:txXfrm>
    </dsp:sp>
    <dsp:sp modelId="{0373F0DC-F1BB-4540-9346-2947837EC64B}">
      <dsp:nvSpPr>
        <dsp:cNvPr id="0" name=""/>
        <dsp:cNvSpPr/>
      </dsp:nvSpPr>
      <dsp:spPr>
        <a:xfrm rot="16200000">
          <a:off x="-627144" y="1452738"/>
          <a:ext cx="4212944" cy="1620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Vision,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Mission &amp;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Core functions. </a:t>
          </a:r>
          <a:endParaRPr lang="en-ZW" sz="2900" kern="1200" dirty="0">
            <a:solidFill>
              <a:schemeClr val="tx1"/>
            </a:solidFill>
            <a:latin typeface="Tahoma" pitchFamily="34" charset="0"/>
            <a:ea typeface="Tahoma" pitchFamily="34" charset="0"/>
            <a:cs typeface="Tahoma" pitchFamily="34" charset="0"/>
          </a:endParaRPr>
        </a:p>
      </dsp:txBody>
      <dsp:txXfrm>
        <a:off x="-627144" y="1452738"/>
        <a:ext cx="4212944" cy="1620486"/>
      </dsp:txXfrm>
    </dsp:sp>
    <dsp:sp modelId="{02E555BB-D849-48F7-A398-BB61DD6674DA}">
      <dsp:nvSpPr>
        <dsp:cNvPr id="0" name=""/>
        <dsp:cNvSpPr/>
      </dsp:nvSpPr>
      <dsp:spPr>
        <a:xfrm>
          <a:off x="2821929" y="609601"/>
          <a:ext cx="2880974" cy="7005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To provide well planned and well governed human settlements</a:t>
          </a:r>
          <a:endParaRPr lang="en-ZW" sz="1200" kern="1200" dirty="0">
            <a:solidFill>
              <a:schemeClr val="tx1"/>
            </a:solidFill>
          </a:endParaRPr>
        </a:p>
      </dsp:txBody>
      <dsp:txXfrm>
        <a:off x="2821929" y="609601"/>
        <a:ext cx="2880974" cy="700575"/>
      </dsp:txXfrm>
    </dsp:sp>
    <dsp:sp modelId="{F6497215-C346-4BA9-9D0D-68AE3DA1676E}">
      <dsp:nvSpPr>
        <dsp:cNvPr id="0" name=""/>
        <dsp:cNvSpPr/>
      </dsp:nvSpPr>
      <dsp:spPr>
        <a:xfrm>
          <a:off x="2852586" y="1505190"/>
          <a:ext cx="3620663" cy="3508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To create habitable, sustainable and thriving communities.</a:t>
          </a:r>
          <a:endParaRPr lang="en-ZW" sz="1200" kern="1200" dirty="0">
            <a:solidFill>
              <a:schemeClr val="tx1"/>
            </a:solidFill>
            <a:latin typeface="Tahoma" pitchFamily="34" charset="0"/>
            <a:ea typeface="Tahoma" pitchFamily="34" charset="0"/>
            <a:cs typeface="Tahoma" pitchFamily="34" charset="0"/>
          </a:endParaRPr>
        </a:p>
      </dsp:txBody>
      <dsp:txXfrm>
        <a:off x="2852586" y="1505190"/>
        <a:ext cx="3620663" cy="350837"/>
      </dsp:txXfrm>
    </dsp:sp>
    <dsp:sp modelId="{FEC5C085-579E-4060-9EA1-3580CCBB94F2}">
      <dsp:nvSpPr>
        <dsp:cNvPr id="0" name=""/>
        <dsp:cNvSpPr/>
      </dsp:nvSpPr>
      <dsp:spPr>
        <a:xfrm>
          <a:off x="2852586" y="2070590"/>
          <a:ext cx="4707929" cy="18653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just" defTabSz="311150">
            <a:lnSpc>
              <a:spcPct val="90000"/>
            </a:lnSpc>
            <a:spcBef>
              <a:spcPct val="0"/>
            </a:spcBef>
            <a:spcAft>
              <a:spcPct val="35000"/>
            </a:spcAft>
          </a:pPr>
          <a:r>
            <a:rPr lang="en-ZW" sz="700" kern="1200" dirty="0" smtClean="0">
              <a:solidFill>
                <a:schemeClr val="tx1"/>
              </a:solidFill>
              <a:latin typeface="Tahoma" pitchFamily="34" charset="0"/>
              <a:ea typeface="Tahoma" pitchFamily="34" charset="0"/>
              <a:cs typeface="Tahoma" pitchFamily="34" charset="0"/>
            </a:rPr>
            <a:t>-</a:t>
          </a:r>
          <a:r>
            <a:rPr lang="en-ZW" sz="1200" kern="1200" dirty="0" smtClean="0">
              <a:solidFill>
                <a:schemeClr val="tx1"/>
              </a:solidFill>
              <a:latin typeface="Tahoma" pitchFamily="34" charset="0"/>
              <a:ea typeface="Tahoma" pitchFamily="34" charset="0"/>
              <a:cs typeface="Tahoma" pitchFamily="34" charset="0"/>
            </a:rPr>
            <a:t>Provision of Town Planning Services</a:t>
          </a:r>
        </a:p>
        <a:p>
          <a:pPr lvl="0" algn="just" defTabSz="31115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-Provision of Development/Land Management Services</a:t>
          </a:r>
        </a:p>
        <a:p>
          <a:pPr lvl="0" algn="just" defTabSz="31115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-Provision of Building Inspectorate Services</a:t>
          </a:r>
        </a:p>
        <a:p>
          <a:pPr lvl="0" algn="just" defTabSz="31115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-Provision of Land Survey Services</a:t>
          </a:r>
        </a:p>
        <a:p>
          <a:pPr lvl="0" algn="just" defTabSz="31115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-Provision of GIS services</a:t>
          </a:r>
        </a:p>
        <a:p>
          <a:pPr lvl="0" algn="just" defTabSz="31115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-Provision of Valuation services</a:t>
          </a:r>
          <a:endParaRPr lang="en-ZW" sz="1200" kern="1200" dirty="0">
            <a:solidFill>
              <a:schemeClr val="tx1"/>
            </a:solidFill>
            <a:latin typeface="Tahoma" pitchFamily="34" charset="0"/>
            <a:ea typeface="Tahoma" pitchFamily="34" charset="0"/>
            <a:cs typeface="Tahoma" pitchFamily="34" charset="0"/>
          </a:endParaRPr>
        </a:p>
      </dsp:txBody>
      <dsp:txXfrm>
        <a:off x="2852586" y="2070590"/>
        <a:ext cx="4707929" cy="1865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1816920" y="2095500"/>
          <a:ext cx="603165" cy="1111701"/>
        </a:xfrm>
        <a:custGeom>
          <a:avLst/>
          <a:gdLst/>
          <a:ahLst/>
          <a:cxnLst/>
          <a:rect l="0" t="0" r="0" b="0"/>
          <a:pathLst>
            <a:path>
              <a:moveTo>
                <a:pt x="0" y="0"/>
              </a:moveTo>
              <a:lnTo>
                <a:pt x="301582" y="0"/>
              </a:lnTo>
              <a:lnTo>
                <a:pt x="301582" y="1111701"/>
              </a:lnTo>
              <a:lnTo>
                <a:pt x="603165" y="111170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086883" y="2619731"/>
        <a:ext cx="63239" cy="63239"/>
      </dsp:txXfrm>
    </dsp:sp>
    <dsp:sp modelId="{DB4D3D00-8412-47F6-A2CF-59007864B43D}">
      <dsp:nvSpPr>
        <dsp:cNvPr id="0" name=""/>
        <dsp:cNvSpPr/>
      </dsp:nvSpPr>
      <dsp:spPr>
        <a:xfrm>
          <a:off x="1816920" y="1688240"/>
          <a:ext cx="456194" cy="407259"/>
        </a:xfrm>
        <a:custGeom>
          <a:avLst/>
          <a:gdLst/>
          <a:ahLst/>
          <a:cxnLst/>
          <a:rect l="0" t="0" r="0" b="0"/>
          <a:pathLst>
            <a:path>
              <a:moveTo>
                <a:pt x="0" y="407259"/>
              </a:moveTo>
              <a:lnTo>
                <a:pt x="228097" y="407259"/>
              </a:lnTo>
              <a:lnTo>
                <a:pt x="228097" y="0"/>
              </a:lnTo>
              <a:lnTo>
                <a:pt x="4561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029729" y="1876582"/>
        <a:ext cx="30576" cy="30576"/>
      </dsp:txXfrm>
    </dsp:sp>
    <dsp:sp modelId="{E24C7681-BE1E-46A1-84E4-90D0B943BBA3}">
      <dsp:nvSpPr>
        <dsp:cNvPr id="0" name=""/>
        <dsp:cNvSpPr/>
      </dsp:nvSpPr>
      <dsp:spPr>
        <a:xfrm>
          <a:off x="1816920" y="527482"/>
          <a:ext cx="472422" cy="1568017"/>
        </a:xfrm>
        <a:custGeom>
          <a:avLst/>
          <a:gdLst/>
          <a:ahLst/>
          <a:cxnLst/>
          <a:rect l="0" t="0" r="0" b="0"/>
          <a:pathLst>
            <a:path>
              <a:moveTo>
                <a:pt x="0" y="1568017"/>
              </a:moveTo>
              <a:lnTo>
                <a:pt x="236211" y="1568017"/>
              </a:lnTo>
              <a:lnTo>
                <a:pt x="236211" y="0"/>
              </a:lnTo>
              <a:lnTo>
                <a:pt x="47242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ZW" sz="600" kern="1200"/>
        </a:p>
      </dsp:txBody>
      <dsp:txXfrm>
        <a:off x="2012191" y="1270550"/>
        <a:ext cx="81881" cy="81881"/>
      </dsp:txXfrm>
    </dsp:sp>
    <dsp:sp modelId="{0373F0DC-F1BB-4540-9346-2947837EC64B}">
      <dsp:nvSpPr>
        <dsp:cNvPr id="0" name=""/>
        <dsp:cNvSpPr/>
      </dsp:nvSpPr>
      <dsp:spPr>
        <a:xfrm rot="16200000">
          <a:off x="-630478" y="1415629"/>
          <a:ext cx="3535057" cy="135974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ZW" sz="2400" kern="1200" dirty="0" smtClean="0">
              <a:solidFill>
                <a:schemeClr val="tx1"/>
              </a:solidFill>
              <a:latin typeface="Tahoma" pitchFamily="34" charset="0"/>
              <a:ea typeface="Tahoma" pitchFamily="34" charset="0"/>
              <a:cs typeface="Tahoma" pitchFamily="34" charset="0"/>
            </a:rPr>
            <a:t>Vision, </a:t>
          </a:r>
        </a:p>
        <a:p>
          <a:pPr lvl="0" algn="ctr" defTabSz="1066800">
            <a:lnSpc>
              <a:spcPct val="90000"/>
            </a:lnSpc>
            <a:spcBef>
              <a:spcPct val="0"/>
            </a:spcBef>
            <a:spcAft>
              <a:spcPct val="35000"/>
            </a:spcAft>
          </a:pPr>
          <a:r>
            <a:rPr lang="en-ZW" sz="2400" kern="1200" dirty="0" smtClean="0">
              <a:solidFill>
                <a:schemeClr val="tx1"/>
              </a:solidFill>
              <a:latin typeface="Tahoma" pitchFamily="34" charset="0"/>
              <a:ea typeface="Tahoma" pitchFamily="34" charset="0"/>
              <a:cs typeface="Tahoma" pitchFamily="34" charset="0"/>
            </a:rPr>
            <a:t>Mission &amp; </a:t>
          </a:r>
        </a:p>
        <a:p>
          <a:pPr lvl="0" algn="ctr" defTabSz="1066800">
            <a:lnSpc>
              <a:spcPct val="90000"/>
            </a:lnSpc>
            <a:spcBef>
              <a:spcPct val="0"/>
            </a:spcBef>
            <a:spcAft>
              <a:spcPct val="35000"/>
            </a:spcAft>
          </a:pPr>
          <a:r>
            <a:rPr lang="en-ZW" sz="2400" kern="1200" dirty="0" smtClean="0">
              <a:solidFill>
                <a:schemeClr val="tx1"/>
              </a:solidFill>
              <a:latin typeface="Tahoma" pitchFamily="34" charset="0"/>
              <a:ea typeface="Tahoma" pitchFamily="34" charset="0"/>
              <a:cs typeface="Tahoma" pitchFamily="34" charset="0"/>
            </a:rPr>
            <a:t>Core functions. </a:t>
          </a:r>
          <a:endParaRPr lang="en-ZW" sz="2400" kern="1200" dirty="0">
            <a:solidFill>
              <a:schemeClr val="tx1"/>
            </a:solidFill>
            <a:latin typeface="Tahoma" pitchFamily="34" charset="0"/>
            <a:ea typeface="Tahoma" pitchFamily="34" charset="0"/>
            <a:cs typeface="Tahoma" pitchFamily="34" charset="0"/>
          </a:endParaRPr>
        </a:p>
      </dsp:txBody>
      <dsp:txXfrm>
        <a:off x="-630478" y="1415629"/>
        <a:ext cx="3535057" cy="1359741"/>
      </dsp:txXfrm>
    </dsp:sp>
    <dsp:sp modelId="{02E555BB-D849-48F7-A398-BB61DD6674DA}">
      <dsp:nvSpPr>
        <dsp:cNvPr id="0" name=""/>
        <dsp:cNvSpPr/>
      </dsp:nvSpPr>
      <dsp:spPr>
        <a:xfrm>
          <a:off x="2289343" y="2992"/>
          <a:ext cx="3185308" cy="10489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n-US" sz="1400" kern="1200" dirty="0" smtClean="0">
              <a:solidFill>
                <a:schemeClr val="tx1"/>
              </a:solidFill>
            </a:rPr>
            <a:t>To become the most valued resource </a:t>
          </a:r>
          <a:r>
            <a:rPr lang="en-US" sz="1400" kern="1200" dirty="0" err="1" smtClean="0">
              <a:solidFill>
                <a:schemeClr val="tx1"/>
              </a:solidFill>
            </a:rPr>
            <a:t>centre</a:t>
          </a:r>
          <a:r>
            <a:rPr lang="en-US" sz="1400" kern="1200" dirty="0" smtClean="0">
              <a:solidFill>
                <a:schemeClr val="tx1"/>
              </a:solidFill>
            </a:rPr>
            <a:t> for unique audit services, corporate governance and risk control activities</a:t>
          </a:r>
          <a:endParaRPr lang="en-ZW" sz="1400" kern="1200" dirty="0">
            <a:solidFill>
              <a:schemeClr val="tx1"/>
            </a:solidFill>
          </a:endParaRPr>
        </a:p>
      </dsp:txBody>
      <dsp:txXfrm>
        <a:off x="2289343" y="2992"/>
        <a:ext cx="3185308" cy="1048979"/>
      </dsp:txXfrm>
    </dsp:sp>
    <dsp:sp modelId="{F6497215-C346-4BA9-9D0D-68AE3DA1676E}">
      <dsp:nvSpPr>
        <dsp:cNvPr id="0" name=""/>
        <dsp:cNvSpPr/>
      </dsp:nvSpPr>
      <dsp:spPr>
        <a:xfrm>
          <a:off x="2273115" y="1212746"/>
          <a:ext cx="5483077" cy="9509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n-US" sz="1400" kern="1200" dirty="0" smtClean="0">
              <a:solidFill>
                <a:schemeClr val="tx1"/>
              </a:solidFill>
            </a:rPr>
            <a:t>Internal Audit function exists to provide independent and objective assurance to improve the effectiveness of risk management, and governance processes by upholding the spirit of transparency, fairness, and in accordance with the highest professional and ethical standards. </a:t>
          </a:r>
          <a:endParaRPr lang="en-ZW" sz="1400" kern="1200" dirty="0">
            <a:solidFill>
              <a:schemeClr val="tx1"/>
            </a:solidFill>
            <a:latin typeface="Tahoma" pitchFamily="34" charset="0"/>
            <a:ea typeface="Tahoma" pitchFamily="34" charset="0"/>
            <a:cs typeface="Tahoma" pitchFamily="34" charset="0"/>
          </a:endParaRPr>
        </a:p>
      </dsp:txBody>
      <dsp:txXfrm>
        <a:off x="2273115" y="1212746"/>
        <a:ext cx="5483077" cy="950987"/>
      </dsp:txXfrm>
    </dsp:sp>
    <dsp:sp modelId="{FEC5C085-579E-4060-9EA1-3580CCBB94F2}">
      <dsp:nvSpPr>
        <dsp:cNvPr id="0" name=""/>
        <dsp:cNvSpPr/>
      </dsp:nvSpPr>
      <dsp:spPr>
        <a:xfrm>
          <a:off x="2420086" y="2294716"/>
          <a:ext cx="4354412" cy="18249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n-US" sz="1400" kern="1200" dirty="0" smtClean="0">
              <a:solidFill>
                <a:schemeClr val="tx1"/>
              </a:solidFill>
            </a:rPr>
            <a:t>Transparency </a:t>
          </a:r>
        </a:p>
        <a:p>
          <a:pPr lvl="0" algn="just" defTabSz="622300">
            <a:lnSpc>
              <a:spcPct val="90000"/>
            </a:lnSpc>
            <a:spcBef>
              <a:spcPct val="0"/>
            </a:spcBef>
            <a:spcAft>
              <a:spcPct val="35000"/>
            </a:spcAft>
          </a:pPr>
          <a:r>
            <a:rPr lang="en-US" sz="1400" kern="1200" dirty="0" smtClean="0">
              <a:solidFill>
                <a:schemeClr val="tx1"/>
              </a:solidFill>
            </a:rPr>
            <a:t>Accountability</a:t>
          </a:r>
        </a:p>
        <a:p>
          <a:pPr lvl="0" algn="just" defTabSz="622300">
            <a:lnSpc>
              <a:spcPct val="90000"/>
            </a:lnSpc>
            <a:spcBef>
              <a:spcPct val="0"/>
            </a:spcBef>
            <a:spcAft>
              <a:spcPct val="35000"/>
            </a:spcAft>
          </a:pPr>
          <a:r>
            <a:rPr lang="en-US" sz="1400" kern="1200" dirty="0" smtClean="0">
              <a:solidFill>
                <a:schemeClr val="tx1"/>
              </a:solidFill>
            </a:rPr>
            <a:t>Honest</a:t>
          </a:r>
        </a:p>
        <a:p>
          <a:pPr lvl="0" algn="just" defTabSz="622300">
            <a:lnSpc>
              <a:spcPct val="90000"/>
            </a:lnSpc>
            <a:spcBef>
              <a:spcPct val="0"/>
            </a:spcBef>
            <a:spcAft>
              <a:spcPct val="35000"/>
            </a:spcAft>
          </a:pPr>
          <a:r>
            <a:rPr lang="en-US" sz="1400" kern="1200" dirty="0" smtClean="0">
              <a:solidFill>
                <a:schemeClr val="tx1"/>
              </a:solidFill>
            </a:rPr>
            <a:t>Integrity</a:t>
          </a:r>
        </a:p>
        <a:p>
          <a:pPr lvl="0" algn="just" defTabSz="622300">
            <a:lnSpc>
              <a:spcPct val="90000"/>
            </a:lnSpc>
            <a:spcBef>
              <a:spcPct val="0"/>
            </a:spcBef>
            <a:spcAft>
              <a:spcPct val="35000"/>
            </a:spcAft>
          </a:pPr>
          <a:r>
            <a:rPr lang="en-US" sz="1400" kern="1200" dirty="0" smtClean="0">
              <a:solidFill>
                <a:schemeClr val="tx1"/>
              </a:solidFill>
            </a:rPr>
            <a:t>Objectivity </a:t>
          </a:r>
        </a:p>
        <a:p>
          <a:pPr lvl="0" algn="just" defTabSz="622300">
            <a:lnSpc>
              <a:spcPct val="90000"/>
            </a:lnSpc>
            <a:spcBef>
              <a:spcPct val="0"/>
            </a:spcBef>
            <a:spcAft>
              <a:spcPct val="35000"/>
            </a:spcAft>
          </a:pPr>
          <a:r>
            <a:rPr lang="en-US" sz="1400" kern="1200" dirty="0" smtClean="0">
              <a:solidFill>
                <a:schemeClr val="tx1"/>
              </a:solidFill>
            </a:rPr>
            <a:t>Fairness</a:t>
          </a:r>
        </a:p>
        <a:p>
          <a:pPr lvl="0" algn="just" defTabSz="622300">
            <a:lnSpc>
              <a:spcPct val="90000"/>
            </a:lnSpc>
            <a:spcBef>
              <a:spcPct val="0"/>
            </a:spcBef>
            <a:spcAft>
              <a:spcPct val="35000"/>
            </a:spcAft>
          </a:pPr>
          <a:r>
            <a:rPr lang="en-US" sz="1400" kern="1200" dirty="0" smtClean="0">
              <a:solidFill>
                <a:schemeClr val="tx1"/>
              </a:solidFill>
            </a:rPr>
            <a:t>Proactive</a:t>
          </a:r>
          <a:endParaRPr lang="en-ZW" sz="1400" kern="1200" dirty="0">
            <a:solidFill>
              <a:schemeClr val="tx1"/>
            </a:solidFill>
            <a:latin typeface="Tahoma" pitchFamily="34" charset="0"/>
            <a:ea typeface="Tahoma" pitchFamily="34" charset="0"/>
            <a:cs typeface="Tahoma" pitchFamily="34" charset="0"/>
          </a:endParaRPr>
        </a:p>
      </dsp:txBody>
      <dsp:txXfrm>
        <a:off x="2420086" y="2294716"/>
        <a:ext cx="4354412" cy="18249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1321303" y="2514600"/>
          <a:ext cx="583255" cy="1263982"/>
        </a:xfrm>
        <a:custGeom>
          <a:avLst/>
          <a:gdLst/>
          <a:ahLst/>
          <a:cxnLst/>
          <a:rect l="0" t="0" r="0" b="0"/>
          <a:pathLst>
            <a:path>
              <a:moveTo>
                <a:pt x="0" y="0"/>
              </a:moveTo>
              <a:lnTo>
                <a:pt x="291627" y="0"/>
              </a:lnTo>
              <a:lnTo>
                <a:pt x="291627" y="1263982"/>
              </a:lnTo>
              <a:lnTo>
                <a:pt x="583255" y="126398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1578129" y="3111790"/>
        <a:ext cx="69603" cy="69603"/>
      </dsp:txXfrm>
    </dsp:sp>
    <dsp:sp modelId="{DB4D3D00-8412-47F6-A2CF-59007864B43D}">
      <dsp:nvSpPr>
        <dsp:cNvPr id="0" name=""/>
        <dsp:cNvSpPr/>
      </dsp:nvSpPr>
      <dsp:spPr>
        <a:xfrm>
          <a:off x="1321303" y="1952621"/>
          <a:ext cx="436430" cy="561978"/>
        </a:xfrm>
        <a:custGeom>
          <a:avLst/>
          <a:gdLst/>
          <a:ahLst/>
          <a:cxnLst/>
          <a:rect l="0" t="0" r="0" b="0"/>
          <a:pathLst>
            <a:path>
              <a:moveTo>
                <a:pt x="0" y="561978"/>
              </a:moveTo>
              <a:lnTo>
                <a:pt x="218215" y="561978"/>
              </a:lnTo>
              <a:lnTo>
                <a:pt x="218215" y="0"/>
              </a:lnTo>
              <a:lnTo>
                <a:pt x="43643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1521730" y="2215822"/>
        <a:ext cx="35577" cy="35577"/>
      </dsp:txXfrm>
    </dsp:sp>
    <dsp:sp modelId="{E24C7681-BE1E-46A1-84E4-90D0B943BBA3}">
      <dsp:nvSpPr>
        <dsp:cNvPr id="0" name=""/>
        <dsp:cNvSpPr/>
      </dsp:nvSpPr>
      <dsp:spPr>
        <a:xfrm>
          <a:off x="1321303" y="669711"/>
          <a:ext cx="456828" cy="1844888"/>
        </a:xfrm>
        <a:custGeom>
          <a:avLst/>
          <a:gdLst/>
          <a:ahLst/>
          <a:cxnLst/>
          <a:rect l="0" t="0" r="0" b="0"/>
          <a:pathLst>
            <a:path>
              <a:moveTo>
                <a:pt x="0" y="1844888"/>
              </a:moveTo>
              <a:lnTo>
                <a:pt x="228414" y="1844888"/>
              </a:lnTo>
              <a:lnTo>
                <a:pt x="228414" y="0"/>
              </a:lnTo>
              <a:lnTo>
                <a:pt x="45682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W" sz="700" kern="1200"/>
        </a:p>
      </dsp:txBody>
      <dsp:txXfrm>
        <a:off x="1502202" y="1544640"/>
        <a:ext cx="95030" cy="95030"/>
      </dsp:txXfrm>
    </dsp:sp>
    <dsp:sp modelId="{0373F0DC-F1BB-4540-9346-2947837EC64B}">
      <dsp:nvSpPr>
        <dsp:cNvPr id="0" name=""/>
        <dsp:cNvSpPr/>
      </dsp:nvSpPr>
      <dsp:spPr>
        <a:xfrm rot="16200000">
          <a:off x="-1045308" y="1857172"/>
          <a:ext cx="3418366" cy="1314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ZW" sz="2300" kern="1200" dirty="0" smtClean="0">
              <a:solidFill>
                <a:schemeClr val="tx1"/>
              </a:solidFill>
              <a:latin typeface="Tahoma" pitchFamily="34" charset="0"/>
              <a:ea typeface="Tahoma" pitchFamily="34" charset="0"/>
              <a:cs typeface="Tahoma" pitchFamily="34" charset="0"/>
            </a:rPr>
            <a:t>Vision, </a:t>
          </a:r>
        </a:p>
        <a:p>
          <a:pPr lvl="0" algn="ctr" defTabSz="1022350">
            <a:lnSpc>
              <a:spcPct val="90000"/>
            </a:lnSpc>
            <a:spcBef>
              <a:spcPct val="0"/>
            </a:spcBef>
            <a:spcAft>
              <a:spcPct val="35000"/>
            </a:spcAft>
          </a:pPr>
          <a:r>
            <a:rPr lang="en-ZW" sz="2300" kern="1200" dirty="0" smtClean="0">
              <a:solidFill>
                <a:schemeClr val="tx1"/>
              </a:solidFill>
              <a:latin typeface="Tahoma" pitchFamily="34" charset="0"/>
              <a:ea typeface="Tahoma" pitchFamily="34" charset="0"/>
              <a:cs typeface="Tahoma" pitchFamily="34" charset="0"/>
            </a:rPr>
            <a:t>Mission &amp; </a:t>
          </a:r>
        </a:p>
        <a:p>
          <a:pPr lvl="0" algn="ctr" defTabSz="1022350">
            <a:lnSpc>
              <a:spcPct val="90000"/>
            </a:lnSpc>
            <a:spcBef>
              <a:spcPct val="0"/>
            </a:spcBef>
            <a:spcAft>
              <a:spcPct val="35000"/>
            </a:spcAft>
          </a:pPr>
          <a:r>
            <a:rPr lang="en-ZW" sz="2300" kern="1200" dirty="0" smtClean="0">
              <a:solidFill>
                <a:schemeClr val="tx1"/>
              </a:solidFill>
              <a:latin typeface="Tahoma" pitchFamily="34" charset="0"/>
              <a:ea typeface="Tahoma" pitchFamily="34" charset="0"/>
              <a:cs typeface="Tahoma" pitchFamily="34" charset="0"/>
            </a:rPr>
            <a:t>Core functions. </a:t>
          </a:r>
          <a:endParaRPr lang="en-ZW" sz="2300" kern="1200" dirty="0">
            <a:solidFill>
              <a:schemeClr val="tx1"/>
            </a:solidFill>
            <a:latin typeface="Tahoma" pitchFamily="34" charset="0"/>
            <a:ea typeface="Tahoma" pitchFamily="34" charset="0"/>
            <a:cs typeface="Tahoma" pitchFamily="34" charset="0"/>
          </a:endParaRPr>
        </a:p>
      </dsp:txBody>
      <dsp:txXfrm>
        <a:off x="-1045308" y="1857172"/>
        <a:ext cx="3418366" cy="1314856"/>
      </dsp:txXfrm>
    </dsp:sp>
    <dsp:sp modelId="{02E555BB-D849-48F7-A398-BB61DD6674DA}">
      <dsp:nvSpPr>
        <dsp:cNvPr id="0" name=""/>
        <dsp:cNvSpPr/>
      </dsp:nvSpPr>
      <dsp:spPr>
        <a:xfrm>
          <a:off x="1778131" y="162534"/>
          <a:ext cx="5624192" cy="101435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An objective of Public Procurement  and Disposal Assets  Act Chapter 22:23</a:t>
          </a:r>
        </a:p>
        <a:p>
          <a:pPr lvl="0" algn="just" defTabSz="533400">
            <a:lnSpc>
              <a:spcPct val="90000"/>
            </a:lnSpc>
            <a:spcBef>
              <a:spcPct val="0"/>
            </a:spcBef>
            <a:spcAft>
              <a:spcPct val="35000"/>
            </a:spcAft>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To ensure that procurement is effected in a  manner that is  transparent, fair, honest, cost effective competitive and to promote competition, fair and equitable treatment amongst bidders</a:t>
          </a:r>
          <a:endParaRPr lang="en-ZW"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778131" y="162534"/>
        <a:ext cx="5624192" cy="1014353"/>
      </dsp:txXfrm>
    </dsp:sp>
    <dsp:sp modelId="{F6497215-C346-4BA9-9D0D-68AE3DA1676E}">
      <dsp:nvSpPr>
        <dsp:cNvPr id="0" name=""/>
        <dsp:cNvSpPr/>
      </dsp:nvSpPr>
      <dsp:spPr>
        <a:xfrm>
          <a:off x="1757734" y="1303846"/>
          <a:ext cx="6445021" cy="12975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function exists to provide contracts that  that represent  good value for money, to promote integrity, fairness and public confidence in procurement processes. To secure the implementation of any environmental , social, economic and other policy that is authorized or required by any law to be taken into account by  a procuring entity in procurement proceedings.</a:t>
          </a:r>
        </a:p>
        <a:p>
          <a:pPr lvl="0" algn="just" defTabSz="533400">
            <a:lnSpc>
              <a:spcPct val="90000"/>
            </a:lnSpc>
            <a:spcBef>
              <a:spcPct val="0"/>
            </a:spcBef>
            <a:spcAft>
              <a:spcPct val="35000"/>
            </a:spcAft>
          </a:pPr>
          <a:endParaRPr lang="en-ZW" sz="1400" kern="1200" dirty="0">
            <a:solidFill>
              <a:schemeClr val="tx1"/>
            </a:solidFill>
            <a:latin typeface="Tahoma" pitchFamily="34" charset="0"/>
            <a:ea typeface="Tahoma" pitchFamily="34" charset="0"/>
            <a:cs typeface="Tahoma" pitchFamily="34" charset="0"/>
          </a:endParaRPr>
        </a:p>
      </dsp:txBody>
      <dsp:txXfrm>
        <a:off x="1757734" y="1303846"/>
        <a:ext cx="6445021" cy="1297551"/>
      </dsp:txXfrm>
    </dsp:sp>
    <dsp:sp modelId="{FEC5C085-579E-4060-9EA1-3580CCBB94F2}">
      <dsp:nvSpPr>
        <dsp:cNvPr id="0" name=""/>
        <dsp:cNvSpPr/>
      </dsp:nvSpPr>
      <dsp:spPr>
        <a:xfrm>
          <a:off x="1904558" y="2756566"/>
          <a:ext cx="2543253" cy="2044033"/>
        </a:xfrm>
        <a:prstGeom prst="rect">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endParaRPr lang="en-US" sz="800" b="1" kern="1200" dirty="0" smtClean="0">
            <a:solidFill>
              <a:schemeClr val="tx1"/>
            </a:solidFill>
            <a:latin typeface="Arial Black" panose="020B0A04020102020204" pitchFamily="34" charset="0"/>
            <a:cs typeface="Arial" panose="020B0604020202020204" pitchFamily="34" charset="0"/>
          </a:endParaRPr>
        </a:p>
        <a:p>
          <a:pPr lvl="0" algn="just" defTabSz="355600">
            <a:lnSpc>
              <a:spcPct val="90000"/>
            </a:lnSpc>
            <a:spcBef>
              <a:spcPct val="0"/>
            </a:spcBef>
            <a:spcAft>
              <a:spcPct val="35000"/>
            </a:spcAft>
          </a:pPr>
          <a:r>
            <a:rPr lang="en-US" sz="800" b="1" kern="1200" dirty="0" smtClean="0">
              <a:solidFill>
                <a:schemeClr val="tx1"/>
              </a:solidFill>
              <a:latin typeface="Arial Black" panose="020B0A04020102020204" pitchFamily="34" charset="0"/>
              <a:cs typeface="Arial" panose="020B0604020202020204" pitchFamily="34" charset="0"/>
            </a:rPr>
            <a:t>PROCUREMENT MANAGER: MR SILVANUS SHIRI</a:t>
          </a:r>
        </a:p>
      </dsp:txBody>
      <dsp:txXfrm>
        <a:off x="1904558" y="2756566"/>
        <a:ext cx="2543253" cy="20440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1928450" y="2262981"/>
          <a:ext cx="564116" cy="1074916"/>
        </a:xfrm>
        <a:custGeom>
          <a:avLst/>
          <a:gdLst/>
          <a:ahLst/>
          <a:cxnLst/>
          <a:rect l="0" t="0" r="0" b="0"/>
          <a:pathLst>
            <a:path>
              <a:moveTo>
                <a:pt x="0" y="0"/>
              </a:moveTo>
              <a:lnTo>
                <a:pt x="282058" y="0"/>
              </a:lnTo>
              <a:lnTo>
                <a:pt x="282058" y="1074916"/>
              </a:lnTo>
              <a:lnTo>
                <a:pt x="564116" y="1074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2770090"/>
        <a:ext cx="60697" cy="60697"/>
      </dsp:txXfrm>
    </dsp:sp>
    <dsp:sp modelId="{DB4D3D00-8412-47F6-A2CF-59007864B43D}">
      <dsp:nvSpPr>
        <dsp:cNvPr id="0" name=""/>
        <dsp:cNvSpPr/>
      </dsp:nvSpPr>
      <dsp:spPr>
        <a:xfrm>
          <a:off x="1928450" y="2217261"/>
          <a:ext cx="564116" cy="91440"/>
        </a:xfrm>
        <a:custGeom>
          <a:avLst/>
          <a:gdLst/>
          <a:ahLst/>
          <a:cxnLst/>
          <a:rect l="0" t="0" r="0" b="0"/>
          <a:pathLst>
            <a:path>
              <a:moveTo>
                <a:pt x="0" y="45720"/>
              </a:moveTo>
              <a:lnTo>
                <a:pt x="56411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96405" y="2248878"/>
        <a:ext cx="28205" cy="28205"/>
      </dsp:txXfrm>
    </dsp:sp>
    <dsp:sp modelId="{E24C7681-BE1E-46A1-84E4-90D0B943BBA3}">
      <dsp:nvSpPr>
        <dsp:cNvPr id="0" name=""/>
        <dsp:cNvSpPr/>
      </dsp:nvSpPr>
      <dsp:spPr>
        <a:xfrm>
          <a:off x="1928450" y="1188065"/>
          <a:ext cx="564116" cy="1074916"/>
        </a:xfrm>
        <a:custGeom>
          <a:avLst/>
          <a:gdLst/>
          <a:ahLst/>
          <a:cxnLst/>
          <a:rect l="0" t="0" r="0" b="0"/>
          <a:pathLst>
            <a:path>
              <a:moveTo>
                <a:pt x="0" y="1074916"/>
              </a:moveTo>
              <a:lnTo>
                <a:pt x="282058" y="1074916"/>
              </a:lnTo>
              <a:lnTo>
                <a:pt x="282058" y="0"/>
              </a:lnTo>
              <a:lnTo>
                <a:pt x="56411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1695174"/>
        <a:ext cx="60697" cy="60697"/>
      </dsp:txXfrm>
    </dsp:sp>
    <dsp:sp modelId="{0373F0DC-F1BB-4540-9346-2947837EC64B}">
      <dsp:nvSpPr>
        <dsp:cNvPr id="0" name=""/>
        <dsp:cNvSpPr/>
      </dsp:nvSpPr>
      <dsp:spPr>
        <a:xfrm rot="16200000">
          <a:off x="-1146359" y="1451153"/>
          <a:ext cx="4525963" cy="16236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ZW" sz="3200" kern="1200" dirty="0" smtClean="0">
              <a:solidFill>
                <a:schemeClr val="tx1"/>
              </a:solidFill>
            </a:rPr>
            <a:t>Vision, </a:t>
          </a:r>
        </a:p>
        <a:p>
          <a:pPr lvl="0" algn="ctr" defTabSz="1422400">
            <a:lnSpc>
              <a:spcPct val="90000"/>
            </a:lnSpc>
            <a:spcBef>
              <a:spcPct val="0"/>
            </a:spcBef>
            <a:spcAft>
              <a:spcPct val="35000"/>
            </a:spcAft>
          </a:pPr>
          <a:r>
            <a:rPr lang="en-ZW" sz="3200" kern="1200" dirty="0" smtClean="0">
              <a:solidFill>
                <a:schemeClr val="tx1"/>
              </a:solidFill>
            </a:rPr>
            <a:t>Mission &amp; </a:t>
          </a:r>
        </a:p>
        <a:p>
          <a:pPr lvl="0" algn="ctr" defTabSz="1422400">
            <a:lnSpc>
              <a:spcPct val="90000"/>
            </a:lnSpc>
            <a:spcBef>
              <a:spcPct val="0"/>
            </a:spcBef>
            <a:spcAft>
              <a:spcPct val="35000"/>
            </a:spcAft>
          </a:pPr>
          <a:r>
            <a:rPr lang="en-ZW" sz="3200" kern="1200" dirty="0" smtClean="0">
              <a:solidFill>
                <a:schemeClr val="tx1"/>
              </a:solidFill>
            </a:rPr>
            <a:t>Core Functions. </a:t>
          </a:r>
          <a:endParaRPr lang="en-ZW" sz="3200" kern="1200" dirty="0">
            <a:solidFill>
              <a:schemeClr val="tx1"/>
            </a:solidFill>
          </a:endParaRPr>
        </a:p>
      </dsp:txBody>
      <dsp:txXfrm>
        <a:off x="-1146359" y="1451153"/>
        <a:ext cx="4525963" cy="1623656"/>
      </dsp:txXfrm>
    </dsp:sp>
    <dsp:sp modelId="{02E555BB-D849-48F7-A398-BB61DD6674DA}">
      <dsp:nvSpPr>
        <dsp:cNvPr id="0" name=""/>
        <dsp:cNvSpPr/>
      </dsp:nvSpPr>
      <dsp:spPr>
        <a:xfrm>
          <a:off x="2492566" y="758098"/>
          <a:ext cx="253835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To become a financially stable Finance Department.  </a:t>
          </a:r>
          <a:endParaRPr lang="en-ZW" sz="1400" kern="1200" dirty="0">
            <a:solidFill>
              <a:schemeClr val="tx1"/>
            </a:solidFill>
            <a:latin typeface="Tahoma" pitchFamily="34" charset="0"/>
            <a:ea typeface="Tahoma" pitchFamily="34" charset="0"/>
            <a:cs typeface="Tahoma" pitchFamily="34" charset="0"/>
          </a:endParaRPr>
        </a:p>
      </dsp:txBody>
      <dsp:txXfrm>
        <a:off x="2492566" y="758098"/>
        <a:ext cx="2538352" cy="859932"/>
      </dsp:txXfrm>
    </dsp:sp>
    <dsp:sp modelId="{F6497215-C346-4BA9-9D0D-68AE3DA1676E}">
      <dsp:nvSpPr>
        <dsp:cNvPr id="0" name=""/>
        <dsp:cNvSpPr/>
      </dsp:nvSpPr>
      <dsp:spPr>
        <a:xfrm>
          <a:off x="2492566" y="1833015"/>
          <a:ext cx="408321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To mobilise and allocate resources in a transparent, efficient, effective and equitable (gender sensitive) manner. </a:t>
          </a:r>
          <a:endParaRPr lang="en-ZW" sz="1400" kern="1200" dirty="0">
            <a:solidFill>
              <a:schemeClr val="tx1"/>
            </a:solidFill>
            <a:latin typeface="Tahoma" pitchFamily="34" charset="0"/>
            <a:ea typeface="Tahoma" pitchFamily="34" charset="0"/>
            <a:cs typeface="Tahoma" pitchFamily="34" charset="0"/>
          </a:endParaRPr>
        </a:p>
      </dsp:txBody>
      <dsp:txXfrm>
        <a:off x="2492566" y="1833015"/>
        <a:ext cx="4083212" cy="859932"/>
      </dsp:txXfrm>
    </dsp:sp>
    <dsp:sp modelId="{FEC5C085-579E-4060-9EA1-3580CCBB94F2}">
      <dsp:nvSpPr>
        <dsp:cNvPr id="0" name=""/>
        <dsp:cNvSpPr/>
      </dsp:nvSpPr>
      <dsp:spPr>
        <a:xfrm>
          <a:off x="2492566" y="2907931"/>
          <a:ext cx="5432239"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Revenue collection, safe custody of all security items of council, cost control, budgeting, preparation of financial statements, advising council on financial matters.</a:t>
          </a:r>
          <a:endParaRPr lang="en-ZW" sz="1400" kern="1200" dirty="0">
            <a:solidFill>
              <a:schemeClr val="tx1"/>
            </a:solidFill>
            <a:latin typeface="Tahoma" pitchFamily="34" charset="0"/>
            <a:ea typeface="Tahoma" pitchFamily="34" charset="0"/>
            <a:cs typeface="Tahoma" pitchFamily="34" charset="0"/>
          </a:endParaRPr>
        </a:p>
      </dsp:txBody>
      <dsp:txXfrm>
        <a:off x="2492566" y="2907931"/>
        <a:ext cx="5432239" cy="8599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1928450" y="2262981"/>
          <a:ext cx="564116" cy="1074916"/>
        </a:xfrm>
        <a:custGeom>
          <a:avLst/>
          <a:gdLst/>
          <a:ahLst/>
          <a:cxnLst/>
          <a:rect l="0" t="0" r="0" b="0"/>
          <a:pathLst>
            <a:path>
              <a:moveTo>
                <a:pt x="0" y="0"/>
              </a:moveTo>
              <a:lnTo>
                <a:pt x="282058" y="0"/>
              </a:lnTo>
              <a:lnTo>
                <a:pt x="282058" y="1074916"/>
              </a:lnTo>
              <a:lnTo>
                <a:pt x="564116" y="1074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2770090"/>
        <a:ext cx="60697" cy="60697"/>
      </dsp:txXfrm>
    </dsp:sp>
    <dsp:sp modelId="{DB4D3D00-8412-47F6-A2CF-59007864B43D}">
      <dsp:nvSpPr>
        <dsp:cNvPr id="0" name=""/>
        <dsp:cNvSpPr/>
      </dsp:nvSpPr>
      <dsp:spPr>
        <a:xfrm>
          <a:off x="1928450" y="2217261"/>
          <a:ext cx="564116" cy="91440"/>
        </a:xfrm>
        <a:custGeom>
          <a:avLst/>
          <a:gdLst/>
          <a:ahLst/>
          <a:cxnLst/>
          <a:rect l="0" t="0" r="0" b="0"/>
          <a:pathLst>
            <a:path>
              <a:moveTo>
                <a:pt x="0" y="45720"/>
              </a:moveTo>
              <a:lnTo>
                <a:pt x="56411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96405" y="2248878"/>
        <a:ext cx="28205" cy="28205"/>
      </dsp:txXfrm>
    </dsp:sp>
    <dsp:sp modelId="{E24C7681-BE1E-46A1-84E4-90D0B943BBA3}">
      <dsp:nvSpPr>
        <dsp:cNvPr id="0" name=""/>
        <dsp:cNvSpPr/>
      </dsp:nvSpPr>
      <dsp:spPr>
        <a:xfrm>
          <a:off x="1928450" y="1188065"/>
          <a:ext cx="564116" cy="1074916"/>
        </a:xfrm>
        <a:custGeom>
          <a:avLst/>
          <a:gdLst/>
          <a:ahLst/>
          <a:cxnLst/>
          <a:rect l="0" t="0" r="0" b="0"/>
          <a:pathLst>
            <a:path>
              <a:moveTo>
                <a:pt x="0" y="1074916"/>
              </a:moveTo>
              <a:lnTo>
                <a:pt x="282058" y="1074916"/>
              </a:lnTo>
              <a:lnTo>
                <a:pt x="282058" y="0"/>
              </a:lnTo>
              <a:lnTo>
                <a:pt x="56411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1695174"/>
        <a:ext cx="60697" cy="60697"/>
      </dsp:txXfrm>
    </dsp:sp>
    <dsp:sp modelId="{0373F0DC-F1BB-4540-9346-2947837EC64B}">
      <dsp:nvSpPr>
        <dsp:cNvPr id="0" name=""/>
        <dsp:cNvSpPr/>
      </dsp:nvSpPr>
      <dsp:spPr>
        <a:xfrm rot="16200000">
          <a:off x="-1146359" y="1451153"/>
          <a:ext cx="4525963" cy="16236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Vision,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Mission &amp;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Core Functions. </a:t>
          </a:r>
          <a:endParaRPr lang="en-ZW" sz="2900" kern="1200" dirty="0">
            <a:solidFill>
              <a:schemeClr val="tx1"/>
            </a:solidFill>
            <a:latin typeface="Tahoma" pitchFamily="34" charset="0"/>
            <a:ea typeface="Tahoma" pitchFamily="34" charset="0"/>
            <a:cs typeface="Tahoma" pitchFamily="34" charset="0"/>
          </a:endParaRPr>
        </a:p>
      </dsp:txBody>
      <dsp:txXfrm>
        <a:off x="-1146359" y="1451153"/>
        <a:ext cx="4525963" cy="1623656"/>
      </dsp:txXfrm>
    </dsp:sp>
    <dsp:sp modelId="{02E555BB-D849-48F7-A398-BB61DD6674DA}">
      <dsp:nvSpPr>
        <dsp:cNvPr id="0" name=""/>
        <dsp:cNvSpPr/>
      </dsp:nvSpPr>
      <dsp:spPr>
        <a:xfrm>
          <a:off x="2492566" y="758098"/>
          <a:ext cx="253835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W" sz="1300" kern="1200" dirty="0" smtClean="0">
              <a:solidFill>
                <a:schemeClr val="tx1"/>
              </a:solidFill>
              <a:latin typeface="Tahoma" pitchFamily="34" charset="0"/>
              <a:ea typeface="Tahoma" pitchFamily="34" charset="0"/>
              <a:cs typeface="Tahoma" pitchFamily="34" charset="0"/>
            </a:rPr>
            <a:t>To become an excellent provider of quality and affordable accommodation and social services. </a:t>
          </a:r>
          <a:endParaRPr lang="en-ZW" sz="1300" kern="1200" dirty="0">
            <a:solidFill>
              <a:schemeClr val="tx1"/>
            </a:solidFill>
            <a:latin typeface="Tahoma" pitchFamily="34" charset="0"/>
            <a:ea typeface="Tahoma" pitchFamily="34" charset="0"/>
            <a:cs typeface="Tahoma" pitchFamily="34" charset="0"/>
          </a:endParaRPr>
        </a:p>
      </dsp:txBody>
      <dsp:txXfrm>
        <a:off x="2492566" y="758098"/>
        <a:ext cx="2538352" cy="859932"/>
      </dsp:txXfrm>
    </dsp:sp>
    <dsp:sp modelId="{F6497215-C346-4BA9-9D0D-68AE3DA1676E}">
      <dsp:nvSpPr>
        <dsp:cNvPr id="0" name=""/>
        <dsp:cNvSpPr/>
      </dsp:nvSpPr>
      <dsp:spPr>
        <a:xfrm>
          <a:off x="2492566" y="1833015"/>
          <a:ext cx="408321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W" sz="1300" kern="1200" dirty="0" smtClean="0">
              <a:solidFill>
                <a:schemeClr val="tx1"/>
              </a:solidFill>
              <a:latin typeface="Tahoma" pitchFamily="34" charset="0"/>
              <a:ea typeface="Tahoma" pitchFamily="34" charset="0"/>
              <a:cs typeface="Tahoma" pitchFamily="34" charset="0"/>
            </a:rPr>
            <a:t>To provide quality housing and social services in an effective and efficient  manner to the community of Rusape. </a:t>
          </a:r>
          <a:endParaRPr lang="en-ZW" sz="1300" kern="1200" dirty="0">
            <a:solidFill>
              <a:schemeClr val="tx1"/>
            </a:solidFill>
            <a:latin typeface="Tahoma" pitchFamily="34" charset="0"/>
            <a:ea typeface="Tahoma" pitchFamily="34" charset="0"/>
            <a:cs typeface="Tahoma" pitchFamily="34" charset="0"/>
          </a:endParaRPr>
        </a:p>
      </dsp:txBody>
      <dsp:txXfrm>
        <a:off x="2492566" y="1833015"/>
        <a:ext cx="4083212" cy="859932"/>
      </dsp:txXfrm>
    </dsp:sp>
    <dsp:sp modelId="{FEC5C085-579E-4060-9EA1-3580CCBB94F2}">
      <dsp:nvSpPr>
        <dsp:cNvPr id="0" name=""/>
        <dsp:cNvSpPr/>
      </dsp:nvSpPr>
      <dsp:spPr>
        <a:xfrm>
          <a:off x="2492566" y="2907931"/>
          <a:ext cx="5432239"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W" sz="1300" kern="1200" dirty="0" smtClean="0">
              <a:solidFill>
                <a:schemeClr val="tx1"/>
              </a:solidFill>
              <a:latin typeface="Tahoma" pitchFamily="34" charset="0"/>
              <a:ea typeface="Tahoma" pitchFamily="34" charset="0"/>
              <a:cs typeface="Tahoma" pitchFamily="34" charset="0"/>
            </a:rPr>
            <a:t>Provision of affordable stands for commercial, residential, industrial, institutional and recreational purpose etc., provision of community services i.e. cemeteries, recreational etc., provision of Health Services and Promotion of local economic development.     </a:t>
          </a:r>
          <a:endParaRPr lang="en-ZW" sz="1300" kern="1200" dirty="0">
            <a:solidFill>
              <a:schemeClr val="tx1"/>
            </a:solidFill>
            <a:latin typeface="Tahoma" pitchFamily="34" charset="0"/>
            <a:ea typeface="Tahoma" pitchFamily="34" charset="0"/>
            <a:cs typeface="Tahoma" pitchFamily="34" charset="0"/>
          </a:endParaRPr>
        </a:p>
      </dsp:txBody>
      <dsp:txXfrm>
        <a:off x="2492566" y="2907931"/>
        <a:ext cx="5432239" cy="85993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267"/>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970159" y="0"/>
            <a:ext cx="3038604" cy="465267"/>
          </a:xfrm>
          <a:prstGeom prst="rect">
            <a:avLst/>
          </a:prstGeom>
        </p:spPr>
        <p:txBody>
          <a:bodyPr vert="horz" lIns="91440" tIns="45720" rIns="91440" bIns="45720" rtlCol="0"/>
          <a:lstStyle>
            <a:lvl1pPr algn="r">
              <a:defRPr sz="1200"/>
            </a:lvl1pPr>
          </a:lstStyle>
          <a:p>
            <a:fld id="{7FAFAB8F-C85C-44C8-A7E0-F7F412EEAFF8}" type="datetimeFigureOut">
              <a:rPr lang="en-ZW" smtClean="0"/>
              <a:t>8/4/2025</a:t>
            </a:fld>
            <a:endParaRPr lang="en-ZW"/>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700713" y="4416312"/>
            <a:ext cx="5608975" cy="41829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6" name="Footer Placeholder 5"/>
          <p:cNvSpPr>
            <a:spLocks noGrp="1"/>
          </p:cNvSpPr>
          <p:nvPr>
            <p:ph type="ftr" sz="quarter" idx="4"/>
          </p:nvPr>
        </p:nvSpPr>
        <p:spPr>
          <a:xfrm>
            <a:off x="0" y="8829647"/>
            <a:ext cx="3038604" cy="46526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970159" y="8829647"/>
            <a:ext cx="3038604" cy="465267"/>
          </a:xfrm>
          <a:prstGeom prst="rect">
            <a:avLst/>
          </a:prstGeom>
        </p:spPr>
        <p:txBody>
          <a:bodyPr vert="horz" lIns="91440" tIns="45720" rIns="91440" bIns="45720" rtlCol="0" anchor="b"/>
          <a:lstStyle>
            <a:lvl1pPr algn="r">
              <a:defRPr sz="1200"/>
            </a:lvl1pPr>
          </a:lstStyle>
          <a:p>
            <a:fld id="{592E49A8-2F5C-48E3-9CE0-8C58F4E5DD90}" type="slidenum">
              <a:rPr lang="en-ZW" smtClean="0"/>
              <a:t>‹#›</a:t>
            </a:fld>
            <a:endParaRPr lang="en-ZW"/>
          </a:p>
        </p:txBody>
      </p:sp>
    </p:spTree>
    <p:extLst>
      <p:ext uri="{BB962C8B-B14F-4D97-AF65-F5344CB8AC3E}">
        <p14:creationId xmlns:p14="http://schemas.microsoft.com/office/powerpoint/2010/main" val="399164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E49A8-2F5C-48E3-9CE0-8C58F4E5DD90}" type="slidenum">
              <a:rPr lang="en-ZW" smtClean="0"/>
              <a:t>9</a:t>
            </a:fld>
            <a:endParaRPr lang="en-ZW"/>
          </a:p>
        </p:txBody>
      </p:sp>
    </p:spTree>
    <p:extLst>
      <p:ext uri="{BB962C8B-B14F-4D97-AF65-F5344CB8AC3E}">
        <p14:creationId xmlns:p14="http://schemas.microsoft.com/office/powerpoint/2010/main" val="212060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592E49A8-2F5C-48E3-9CE0-8C58F4E5DD90}" type="slidenum">
              <a:rPr lang="en-ZW" smtClean="0"/>
              <a:t>16</a:t>
            </a:fld>
            <a:endParaRPr lang="en-ZW"/>
          </a:p>
        </p:txBody>
      </p:sp>
    </p:spTree>
    <p:extLst>
      <p:ext uri="{BB962C8B-B14F-4D97-AF65-F5344CB8AC3E}">
        <p14:creationId xmlns:p14="http://schemas.microsoft.com/office/powerpoint/2010/main" val="1682847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09E4CC-CFF7-4F5C-9779-BA43EBC1E1DE}" type="datetimeFigureOut">
              <a:rPr lang="en-ZW" smtClean="0"/>
              <a:t>8/4/2025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71505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8/4/2025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358775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8/4/2025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2651453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8/4/2025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431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8/4/2025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2562430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A09E4CC-CFF7-4F5C-9779-BA43EBC1E1DE}" type="datetimeFigureOut">
              <a:rPr lang="en-ZW" smtClean="0"/>
              <a:t>8/4/2025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1451329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A09E4CC-CFF7-4F5C-9779-BA43EBC1E1DE}" type="datetimeFigureOut">
              <a:rPr lang="en-ZW" smtClean="0"/>
              <a:t>8/4/2025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3639370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9E4CC-CFF7-4F5C-9779-BA43EBC1E1DE}" type="datetimeFigureOut">
              <a:rPr lang="en-ZW" smtClean="0"/>
              <a:t>8/4/2025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831791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9E4CC-CFF7-4F5C-9779-BA43EBC1E1DE}" type="datetimeFigureOut">
              <a:rPr lang="en-ZW" smtClean="0"/>
              <a:t>8/4/2025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76930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9E4CC-CFF7-4F5C-9779-BA43EBC1E1DE}" type="datetimeFigureOut">
              <a:rPr lang="en-ZW" smtClean="0"/>
              <a:t>8/4/2025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330529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9E4CC-CFF7-4F5C-9779-BA43EBC1E1DE}" type="datetimeFigureOut">
              <a:rPr lang="en-ZW" smtClean="0"/>
              <a:t>8/4/2025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220927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09E4CC-CFF7-4F5C-9779-BA43EBC1E1DE}" type="datetimeFigureOut">
              <a:rPr lang="en-ZW" smtClean="0"/>
              <a:t>8/4/2025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15872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09E4CC-CFF7-4F5C-9779-BA43EBC1E1DE}" type="datetimeFigureOut">
              <a:rPr lang="en-ZW" smtClean="0"/>
              <a:t>8/4/2025</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11440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09E4CC-CFF7-4F5C-9779-BA43EBC1E1DE}" type="datetimeFigureOut">
              <a:rPr lang="en-ZW" smtClean="0"/>
              <a:t>8/4/2025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339136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A09E4CC-CFF7-4F5C-9779-BA43EBC1E1DE}" type="datetimeFigureOut">
              <a:rPr lang="en-ZW" smtClean="0"/>
              <a:t>8/4/2025</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49393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8/4/2025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44601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8/4/2025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354616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A09E4CC-CFF7-4F5C-9779-BA43EBC1E1DE}" type="datetimeFigureOut">
              <a:rPr lang="en-ZW" smtClean="0"/>
              <a:t>8/4/2025</a:t>
            </a:fld>
            <a:endParaRPr lang="en-ZW"/>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ZW"/>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CE48AF0-1FB0-4EA9-A42D-DD526C5765DD}" type="slidenum">
              <a:rPr lang="en-ZW" smtClean="0"/>
              <a:t>‹#›</a:t>
            </a:fld>
            <a:endParaRPr lang="en-ZW"/>
          </a:p>
        </p:txBody>
      </p:sp>
    </p:spTree>
    <p:extLst>
      <p:ext uri="{BB962C8B-B14F-4D97-AF65-F5344CB8AC3E}">
        <p14:creationId xmlns:p14="http://schemas.microsoft.com/office/powerpoint/2010/main" val="213114707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02373" y="873492"/>
            <a:ext cx="6517482" cy="1564908"/>
          </a:xfrm>
        </p:spPr>
        <p:txBody>
          <a:bodyPr>
            <a:normAutofit/>
          </a:bodyPr>
          <a:lstStyle/>
          <a:p>
            <a:r>
              <a:rPr lang="en-ZW" dirty="0" smtClean="0"/>
              <a:t>Rusape town council clients charter</a:t>
            </a:r>
            <a:endParaRPr lang="en-ZW" dirty="0"/>
          </a:p>
        </p:txBody>
      </p:sp>
      <p:sp>
        <p:nvSpPr>
          <p:cNvPr id="5" name="Title 1"/>
          <p:cNvSpPr>
            <a:spLocks noGrp="1"/>
          </p:cNvSpPr>
          <p:nvPr>
            <p:ph type="subTitle" idx="1"/>
          </p:nvPr>
        </p:nvSpPr>
        <p:spPr/>
        <p:txBody>
          <a:bodyPr>
            <a:normAutofit fontScale="97500"/>
          </a:bodyPr>
          <a:lstStyle/>
          <a:p>
            <a:endParaRPr lang="en-US" b="1" dirty="0" smtClean="0"/>
          </a:p>
          <a:p>
            <a:r>
              <a:rPr lang="en-ZW" dirty="0"/>
              <a:t/>
            </a:r>
            <a:br>
              <a:rPr lang="en-ZW" dirty="0"/>
            </a:br>
            <a:endParaRPr lang="en-ZW" dirty="0"/>
          </a:p>
        </p:txBody>
      </p:sp>
      <p:sp>
        <p:nvSpPr>
          <p:cNvPr id="9" name="Title 1"/>
          <p:cNvSpPr txBox="1">
            <a:spLocks/>
          </p:cNvSpPr>
          <p:nvPr/>
        </p:nvSpPr>
        <p:spPr>
          <a:xfrm>
            <a:off x="1524000" y="2133601"/>
            <a:ext cx="6400800" cy="1752600"/>
          </a:xfrm>
          <a:prstGeom prst="rect">
            <a:avLst/>
          </a:prstGeom>
        </p:spPr>
        <p:txBody>
          <a:bodyPr vert="horz" lIns="91440" tIns="45720" rIns="91440" bIns="45720" rtlCol="0">
            <a:normAutofit fontScale="97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b="1" dirty="0" smtClean="0"/>
          </a:p>
          <a:p>
            <a:r>
              <a:rPr lang="en-ZW" dirty="0" smtClean="0"/>
              <a:t/>
            </a:r>
            <a:br>
              <a:rPr lang="en-ZW" dirty="0" smtClean="0"/>
            </a:br>
            <a:endParaRPr lang="en-ZW"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398754"/>
            <a:ext cx="3429000" cy="2188029"/>
          </a:xfrm>
          <a:prstGeom prst="rect">
            <a:avLst/>
          </a:prstGeom>
          <a:noFill/>
          <a:ln>
            <a:noFill/>
          </a:ln>
        </p:spPr>
      </p:pic>
    </p:spTree>
    <p:extLst>
      <p:ext uri="{BB962C8B-B14F-4D97-AF65-F5344CB8AC3E}">
        <p14:creationId xmlns:p14="http://schemas.microsoft.com/office/powerpoint/2010/main" val="707877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89" y="114300"/>
            <a:ext cx="8100512" cy="1181100"/>
          </a:xfrm>
        </p:spPr>
        <p:txBody>
          <a:bodyPr>
            <a:normAutofit/>
          </a:bodyPr>
          <a:lstStyle/>
          <a:p>
            <a:pPr algn="l"/>
            <a:r>
              <a:rPr lang="en-ZW" dirty="0" smtClean="0">
                <a:latin typeface="Tahoma" pitchFamily="34" charset="0"/>
                <a:ea typeface="Tahoma" pitchFamily="34" charset="0"/>
                <a:cs typeface="Tahoma" pitchFamily="34" charset="0"/>
              </a:rPr>
              <a:t>Central Administration  </a:t>
            </a:r>
            <a:br>
              <a:rPr lang="en-ZW" dirty="0" smtClean="0">
                <a:latin typeface="Tahoma" pitchFamily="34" charset="0"/>
                <a:ea typeface="Tahoma" pitchFamily="34" charset="0"/>
                <a:cs typeface="Tahoma" pitchFamily="34" charset="0"/>
              </a:rPr>
            </a:br>
            <a:r>
              <a:rPr lang="en-ZW" dirty="0" smtClean="0">
                <a:latin typeface="Tahoma" pitchFamily="34" charset="0"/>
                <a:ea typeface="Tahoma" pitchFamily="34" charset="0"/>
                <a:cs typeface="Tahoma" pitchFamily="34" charset="0"/>
              </a:rPr>
              <a:t>(Internal Audit)</a:t>
            </a:r>
            <a:endParaRPr lang="en-ZW" sz="1000" b="1"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48663580"/>
              </p:ext>
            </p:extLst>
          </p:nvPr>
        </p:nvGraphicFramePr>
        <p:xfrm>
          <a:off x="457200" y="2133600"/>
          <a:ext cx="8229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9702" y="32327"/>
            <a:ext cx="2174298" cy="2899064"/>
          </a:xfrm>
          <a:prstGeom prst="rect">
            <a:avLst/>
          </a:prstGeom>
        </p:spPr>
      </p:pic>
      <p:sp>
        <p:nvSpPr>
          <p:cNvPr id="5" name="TextBox 4"/>
          <p:cNvSpPr txBox="1"/>
          <p:nvPr/>
        </p:nvSpPr>
        <p:spPr>
          <a:xfrm flipH="1">
            <a:off x="7239000" y="2888825"/>
            <a:ext cx="2435891" cy="461665"/>
          </a:xfrm>
          <a:prstGeom prst="rect">
            <a:avLst/>
          </a:prstGeom>
          <a:noFill/>
        </p:spPr>
        <p:txBody>
          <a:bodyPr wrap="square" rtlCol="0">
            <a:spAutoFit/>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Acting Internal Auditor</a:t>
            </a:r>
          </a:p>
          <a:p>
            <a:r>
              <a:rPr lang="en-US" sz="1200" b="1" dirty="0" err="1" smtClean="0">
                <a:latin typeface="Tahoma" panose="020B0604030504040204" pitchFamily="34" charset="0"/>
                <a:ea typeface="Tahoma" panose="020B0604030504040204" pitchFamily="34" charset="0"/>
                <a:cs typeface="Tahoma" panose="020B0604030504040204" pitchFamily="34" charset="0"/>
              </a:rPr>
              <a:t>Ms</a:t>
            </a:r>
            <a:r>
              <a:rPr lang="en-US" sz="1200" b="1" dirty="0" smtClean="0">
                <a:latin typeface="Tahoma" panose="020B0604030504040204" pitchFamily="34" charset="0"/>
                <a:ea typeface="Tahoma" panose="020B0604030504040204" pitchFamily="34" charset="0"/>
                <a:cs typeface="Tahoma" panose="020B0604030504040204" pitchFamily="34" charset="0"/>
              </a:rPr>
              <a:t> G </a:t>
            </a:r>
            <a:r>
              <a:rPr lang="en-US" sz="1200" b="1" dirty="0" err="1" smtClean="0">
                <a:latin typeface="Tahoma" panose="020B0604030504040204" pitchFamily="34" charset="0"/>
                <a:ea typeface="Tahoma" panose="020B0604030504040204" pitchFamily="34" charset="0"/>
                <a:cs typeface="Tahoma" panose="020B0604030504040204" pitchFamily="34" charset="0"/>
              </a:rPr>
              <a:t>Gudyanga</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06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89" y="114300"/>
            <a:ext cx="7024744" cy="1181100"/>
          </a:xfrm>
        </p:spPr>
        <p:txBody>
          <a:bodyPr>
            <a:normAutofit/>
          </a:bodyPr>
          <a:lstStyle/>
          <a:p>
            <a:pPr algn="l"/>
            <a:r>
              <a:rPr lang="en-ZW" dirty="0" smtClean="0">
                <a:latin typeface="Tahoma" pitchFamily="34" charset="0"/>
                <a:ea typeface="Tahoma" pitchFamily="34" charset="0"/>
                <a:cs typeface="Tahoma" pitchFamily="34" charset="0"/>
              </a:rPr>
              <a:t>Central Administration  </a:t>
            </a:r>
            <a:br>
              <a:rPr lang="en-ZW" dirty="0" smtClean="0">
                <a:latin typeface="Tahoma" pitchFamily="34" charset="0"/>
                <a:ea typeface="Tahoma" pitchFamily="34" charset="0"/>
                <a:cs typeface="Tahoma" pitchFamily="34" charset="0"/>
              </a:rPr>
            </a:br>
            <a:r>
              <a:rPr lang="en-ZW" dirty="0" smtClean="0">
                <a:latin typeface="Tahoma" pitchFamily="34" charset="0"/>
                <a:ea typeface="Tahoma" pitchFamily="34" charset="0"/>
                <a:cs typeface="Tahoma" pitchFamily="34" charset="0"/>
              </a:rPr>
              <a:t>(procurement)</a:t>
            </a:r>
            <a:endParaRPr lang="en-ZW"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288573010"/>
              </p:ext>
            </p:extLst>
          </p:nvPr>
        </p:nvGraphicFramePr>
        <p:xfrm>
          <a:off x="609600" y="1295400"/>
          <a:ext cx="8229600" cy="502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16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9378"/>
            <a:ext cx="7773338" cy="1596177"/>
          </a:xfrm>
        </p:spPr>
        <p:txBody>
          <a:bodyPr>
            <a:normAutofit/>
          </a:bodyPr>
          <a:lstStyle/>
          <a:p>
            <a:r>
              <a:rPr lang="en-ZW" dirty="0" smtClean="0">
                <a:latin typeface="Tahoma" pitchFamily="34" charset="0"/>
                <a:ea typeface="Tahoma" pitchFamily="34" charset="0"/>
                <a:cs typeface="Tahoma" pitchFamily="34" charset="0"/>
              </a:rPr>
              <a:t>Finance Department </a:t>
            </a:r>
            <a:r>
              <a:rPr lang="en-ZW" dirty="0" smtClean="0"/>
              <a:t/>
            </a:r>
            <a:br>
              <a:rPr lang="en-ZW" dirty="0" smtClean="0"/>
            </a:br>
            <a:endParaRPr lang="en-ZW"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072741860"/>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629400" y="2928311"/>
            <a:ext cx="3168124" cy="523220"/>
          </a:xfrm>
          <a:prstGeom prst="rect">
            <a:avLst/>
          </a:prstGeom>
          <a:noFill/>
        </p:spPr>
        <p:txBody>
          <a:bodyPr wrap="square" rtlCol="0">
            <a:spAutoFit/>
          </a:bodyPr>
          <a:lstStyle/>
          <a:p>
            <a:r>
              <a:rPr lang="en-US" sz="1400" b="1" dirty="0" smtClean="0"/>
              <a:t>ACTING TOWN TREASURER</a:t>
            </a:r>
          </a:p>
          <a:p>
            <a:r>
              <a:rPr lang="en-US" sz="1400" b="1" dirty="0" smtClean="0"/>
              <a:t>MR. G. NYAMANDE</a:t>
            </a:r>
            <a:endParaRPr lang="en-US" sz="1400" b="1" dirty="0"/>
          </a:p>
        </p:txBody>
      </p:sp>
      <p:pic>
        <p:nvPicPr>
          <p:cNvPr id="3" name="Picture 2"/>
          <p:cNvPicPr>
            <a:picLocks noChangeAspect="1"/>
          </p:cNvPicPr>
          <p:nvPr/>
        </p:nvPicPr>
        <p:blipFill>
          <a:blip r:embed="rId7"/>
          <a:stretch>
            <a:fillRect/>
          </a:stretch>
        </p:blipFill>
        <p:spPr>
          <a:xfrm>
            <a:off x="6492913" y="794228"/>
            <a:ext cx="2667251" cy="2173238"/>
          </a:xfrm>
          <a:prstGeom prst="rect">
            <a:avLst/>
          </a:prstGeom>
        </p:spPr>
      </p:pic>
    </p:spTree>
    <p:extLst>
      <p:ext uri="{BB962C8B-B14F-4D97-AF65-F5344CB8AC3E}">
        <p14:creationId xmlns:p14="http://schemas.microsoft.com/office/powerpoint/2010/main" val="372742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3338" cy="1219200"/>
          </a:xfrm>
        </p:spPr>
        <p:txBody>
          <a:bodyPr>
            <a:normAutofit fontScale="90000"/>
          </a:bodyPr>
          <a:lstStyle/>
          <a:p>
            <a:r>
              <a:rPr lang="en-ZW" dirty="0" smtClean="0">
                <a:latin typeface="Tahoma" pitchFamily="34" charset="0"/>
                <a:ea typeface="Tahoma" pitchFamily="34" charset="0"/>
                <a:cs typeface="Tahoma" pitchFamily="34" charset="0"/>
              </a:rPr>
              <a:t>Housing Department </a:t>
            </a:r>
            <a:br>
              <a:rPr lang="en-ZW" dirty="0" smtClean="0">
                <a:latin typeface="Tahoma" pitchFamily="34" charset="0"/>
                <a:ea typeface="Tahoma" pitchFamily="34" charset="0"/>
                <a:cs typeface="Tahoma" pitchFamily="34" charset="0"/>
              </a:rPr>
            </a:br>
            <a:r>
              <a:rPr lang="en-ZW" dirty="0" smtClean="0">
                <a:latin typeface="Tahoma" pitchFamily="34" charset="0"/>
                <a:ea typeface="Tahoma" pitchFamily="34" charset="0"/>
                <a:cs typeface="Tahoma" pitchFamily="34" charset="0"/>
              </a:rPr>
              <a:t>						</a:t>
            </a:r>
            <a:r>
              <a:rPr lang="en-ZW" sz="1050" b="1" dirty="0" smtClean="0">
                <a:latin typeface="Tahoma" pitchFamily="34" charset="0"/>
                <a:ea typeface="Tahoma" pitchFamily="34" charset="0"/>
                <a:cs typeface="Tahoma" pitchFamily="34" charset="0"/>
              </a:rPr>
              <a:t>DHH&amp;CS : MR MORRIS TEKWA</a:t>
            </a:r>
            <a:r>
              <a:rPr lang="en-ZW" sz="1050" b="1" dirty="0" smtClean="0"/>
              <a:t/>
            </a:r>
            <a:br>
              <a:rPr lang="en-ZW" sz="1050" b="1" dirty="0" smtClean="0"/>
            </a:br>
            <a:endParaRPr lang="en-ZW" sz="1050" b="1"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012011623"/>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8145" y="1242572"/>
            <a:ext cx="2045855" cy="2696809"/>
          </a:xfrm>
          <a:prstGeom prst="rect">
            <a:avLst/>
          </a:prstGeom>
        </p:spPr>
      </p:pic>
    </p:spTree>
    <p:extLst>
      <p:ext uri="{BB962C8B-B14F-4D97-AF65-F5344CB8AC3E}">
        <p14:creationId xmlns:p14="http://schemas.microsoft.com/office/powerpoint/2010/main" val="378745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153834" cy="1143000"/>
          </a:xfrm>
        </p:spPr>
        <p:txBody>
          <a:bodyPr>
            <a:normAutofit/>
          </a:bodyPr>
          <a:lstStyle/>
          <a:p>
            <a:r>
              <a:rPr lang="en-ZW" dirty="0" smtClean="0">
                <a:latin typeface="Tahoma" pitchFamily="34" charset="0"/>
                <a:ea typeface="Tahoma" pitchFamily="34" charset="0"/>
                <a:cs typeface="Tahoma" pitchFamily="34" charset="0"/>
              </a:rPr>
              <a:t>Engineering Department </a:t>
            </a:r>
            <a:br>
              <a:rPr lang="en-ZW" dirty="0" smtClean="0">
                <a:latin typeface="Tahoma" pitchFamily="34" charset="0"/>
                <a:ea typeface="Tahoma" pitchFamily="34" charset="0"/>
                <a:cs typeface="Tahoma" pitchFamily="34" charset="0"/>
              </a:rPr>
            </a:br>
            <a:endParaRPr lang="en-ZW"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502279387"/>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705600" y="2895600"/>
            <a:ext cx="2438400" cy="523220"/>
          </a:xfrm>
          <a:prstGeom prst="rect">
            <a:avLst/>
          </a:prstGeom>
          <a:noFill/>
        </p:spPr>
        <p:txBody>
          <a:bodyPr wrap="square" rtlCol="0">
            <a:spAutoFit/>
          </a:bodyPr>
          <a:lstStyle/>
          <a:p>
            <a:r>
              <a:rPr lang="en-ZW" sz="1400" b="1" dirty="0" smtClean="0"/>
              <a:t>TOWN ENGINEER</a:t>
            </a:r>
          </a:p>
          <a:p>
            <a:r>
              <a:rPr lang="en-ZW" sz="1400" b="1" dirty="0" smtClean="0"/>
              <a:t>ENGINEER. C. CHINDENGA</a:t>
            </a:r>
            <a:endParaRPr lang="en-ZW" sz="1400" b="1" dirty="0"/>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4550" r="17089" b="28022"/>
          <a:stretch/>
        </p:blipFill>
        <p:spPr>
          <a:xfrm>
            <a:off x="6705599" y="1307374"/>
            <a:ext cx="2394173" cy="1588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78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24744" cy="1143000"/>
          </a:xfrm>
        </p:spPr>
        <p:txBody>
          <a:bodyPr>
            <a:noAutofit/>
          </a:bodyPr>
          <a:lstStyle/>
          <a:p>
            <a:r>
              <a:rPr lang="en-ZW" sz="2800" dirty="0" smtClean="0"/>
              <a:t>External/Internal Clients and service commitments and standards  </a:t>
            </a:r>
            <a:endParaRPr lang="en-ZW" sz="28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648885698"/>
              </p:ext>
            </p:extLst>
          </p:nvPr>
        </p:nvGraphicFramePr>
        <p:xfrm>
          <a:off x="1066800" y="2209800"/>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750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838200"/>
          </a:xfrm>
        </p:spPr>
        <p:txBody>
          <a:bodyPr/>
          <a:lstStyle/>
          <a:p>
            <a:r>
              <a:rPr lang="en-ZW" dirty="0" smtClean="0"/>
              <a:t>Obligations and rights </a:t>
            </a:r>
            <a:endParaRPr lang="en-ZW"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629313707"/>
              </p:ext>
            </p:extLst>
          </p:nvPr>
        </p:nvGraphicFramePr>
        <p:xfrm>
          <a:off x="533400" y="1295400"/>
          <a:ext cx="83058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3491921521"/>
              </p:ext>
            </p:extLst>
          </p:nvPr>
        </p:nvGraphicFramePr>
        <p:xfrm>
          <a:off x="533400" y="4038600"/>
          <a:ext cx="8305800" cy="281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1824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Preamble</a:t>
            </a:r>
            <a:endParaRPr lang="en-ZW" dirty="0">
              <a:latin typeface="Tahoma" pitchFamily="34" charset="0"/>
              <a:ea typeface="Tahoma" pitchFamily="34" charset="0"/>
              <a:cs typeface="Tahoma" pitchFamily="34" charset="0"/>
            </a:endParaRPr>
          </a:p>
        </p:txBody>
      </p:sp>
      <p:sp>
        <p:nvSpPr>
          <p:cNvPr id="3" name="Content Placeholder 2"/>
          <p:cNvSpPr>
            <a:spLocks noGrp="1"/>
          </p:cNvSpPr>
          <p:nvPr>
            <p:ph sz="quarter" idx="13"/>
          </p:nvPr>
        </p:nvSpPr>
        <p:spPr/>
        <p:txBody>
          <a:bodyPr>
            <a:normAutofit fontScale="85000" lnSpcReduction="10000"/>
          </a:bodyPr>
          <a:lstStyle/>
          <a:p>
            <a:pPr algn="just"/>
            <a:r>
              <a:rPr lang="en-US" dirty="0" smtClean="0">
                <a:latin typeface="Tahoma" pitchFamily="34" charset="0"/>
                <a:ea typeface="Tahoma" pitchFamily="34" charset="0"/>
                <a:cs typeface="Tahoma" pitchFamily="34" charset="0"/>
              </a:rPr>
              <a:t>Rusape Town Council is a local authority which was  established in 1990. It has ten wards. The name Rusape is derived from a </a:t>
            </a:r>
            <a:r>
              <a:rPr lang="en-US" dirty="0" err="1" smtClean="0">
                <a:latin typeface="Tahoma" pitchFamily="34" charset="0"/>
                <a:ea typeface="Tahoma" pitchFamily="34" charset="0"/>
                <a:cs typeface="Tahoma" pitchFamily="34" charset="0"/>
              </a:rPr>
              <a:t>shona</a:t>
            </a:r>
            <a:r>
              <a:rPr lang="en-US" dirty="0" smtClean="0">
                <a:latin typeface="Tahoma" pitchFamily="34" charset="0"/>
                <a:ea typeface="Tahoma" pitchFamily="34" charset="0"/>
                <a:cs typeface="Tahoma" pitchFamily="34" charset="0"/>
              </a:rPr>
              <a:t> word “</a:t>
            </a:r>
            <a:r>
              <a:rPr lang="en-US" dirty="0" err="1" smtClean="0">
                <a:latin typeface="Tahoma" pitchFamily="34" charset="0"/>
                <a:ea typeface="Tahoma" pitchFamily="34" charset="0"/>
                <a:cs typeface="Tahoma" pitchFamily="34" charset="0"/>
              </a:rPr>
              <a:t>Rusapwe</a:t>
            </a:r>
            <a:r>
              <a:rPr lang="en-US" dirty="0" smtClean="0">
                <a:latin typeface="Tahoma" pitchFamily="34" charset="0"/>
                <a:ea typeface="Tahoma" pitchFamily="34" charset="0"/>
                <a:cs typeface="Tahoma" pitchFamily="34" charset="0"/>
              </a:rPr>
              <a:t>” which means never dries, with reference to the ever flowing waters of Rusape River, adjacent to the town. Rusape is a Town that is striving to reach municipal status. It is situated along the Harare – Mutare road and railway line. It is 180 km to Harare, 95km from Mutare, 102km from Nyanga and approximately 220 km from </a:t>
            </a:r>
            <a:r>
              <a:rPr lang="en-US" dirty="0" err="1" smtClean="0">
                <a:latin typeface="Tahoma" pitchFamily="34" charset="0"/>
                <a:ea typeface="Tahoma" pitchFamily="34" charset="0"/>
                <a:cs typeface="Tahoma" pitchFamily="34" charset="0"/>
              </a:rPr>
              <a:t>Chivhu</a:t>
            </a:r>
            <a:r>
              <a:rPr lang="en-US" dirty="0" smtClean="0">
                <a:latin typeface="Tahoma" pitchFamily="34" charset="0"/>
                <a:ea typeface="Tahoma" pitchFamily="34" charset="0"/>
                <a:cs typeface="Tahoma" pitchFamily="34" charset="0"/>
              </a:rPr>
              <a:t>. Rusape has a population of 31080 as per 2012 census and a land area of 1050 ha which lies in region 3. It is in the North-Eastern part of Manicaland Province in Makoni District.</a:t>
            </a:r>
            <a:endParaRPr lang="en-ZW"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46904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sz="3600" dirty="0" smtClean="0">
                <a:latin typeface="Tahoma" pitchFamily="34" charset="0"/>
                <a:ea typeface="Tahoma" pitchFamily="34" charset="0"/>
                <a:cs typeface="Tahoma" pitchFamily="34" charset="0"/>
              </a:rPr>
              <a:t>Vision, Mission Statement and Core Values   </a:t>
            </a:r>
            <a:endParaRPr lang="en-ZW" sz="3600"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638653959"/>
              </p:ext>
            </p:extLst>
          </p:nvPr>
        </p:nvGraphicFramePr>
        <p:xfrm>
          <a:off x="685800" y="2366963"/>
          <a:ext cx="77724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15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3600" b="1" dirty="0" smtClean="0">
                <a:latin typeface="Tahoma" pitchFamily="34" charset="0"/>
                <a:ea typeface="Tahoma" pitchFamily="34" charset="0"/>
                <a:cs typeface="Tahoma" pitchFamily="34" charset="0"/>
              </a:rPr>
              <a:t>Mandate</a:t>
            </a:r>
            <a:r>
              <a:rPr lang="en-ZW" sz="3600" dirty="0">
                <a:latin typeface="Tahoma" pitchFamily="34" charset="0"/>
                <a:ea typeface="Tahoma" pitchFamily="34" charset="0"/>
                <a:cs typeface="Tahoma" pitchFamily="34" charset="0"/>
              </a:rPr>
              <a:t/>
            </a:r>
            <a:br>
              <a:rPr lang="en-ZW" sz="3600" dirty="0">
                <a:latin typeface="Tahoma" pitchFamily="34" charset="0"/>
                <a:ea typeface="Tahoma" pitchFamily="34" charset="0"/>
                <a:cs typeface="Tahoma" pitchFamily="34" charset="0"/>
              </a:rPr>
            </a:br>
            <a:r>
              <a:rPr lang="en-US" sz="3600" dirty="0">
                <a:latin typeface="Tahoma" pitchFamily="34" charset="0"/>
                <a:ea typeface="Tahoma" pitchFamily="34" charset="0"/>
                <a:cs typeface="Tahoma" pitchFamily="34" charset="0"/>
              </a:rPr>
              <a:t>To provide quality service delivery to all Rusape residents.</a:t>
            </a:r>
            <a:endParaRPr lang="en-ZW" sz="3600" dirty="0">
              <a:latin typeface="Tahoma" pitchFamily="34" charset="0"/>
              <a:ea typeface="Tahoma" pitchFamily="34" charset="0"/>
              <a:cs typeface="Tahoma" pitchFamily="34" charset="0"/>
            </a:endParaRPr>
          </a:p>
        </p:txBody>
      </p:sp>
      <p:sp>
        <p:nvSpPr>
          <p:cNvPr id="3" name="Content Placeholder 2"/>
          <p:cNvSpPr>
            <a:spLocks noGrp="1"/>
          </p:cNvSpPr>
          <p:nvPr>
            <p:ph sz="quarter" idx="13"/>
          </p:nvPr>
        </p:nvSpPr>
        <p:spPr>
          <a:xfrm>
            <a:off x="457200" y="2209800"/>
            <a:ext cx="8229600" cy="3916364"/>
          </a:xfrm>
        </p:spPr>
        <p:txBody>
          <a:bodyPr>
            <a:normAutofit fontScale="85000" lnSpcReduction="20000"/>
          </a:bodyPr>
          <a:lstStyle/>
          <a:p>
            <a:pPr lvl="0"/>
            <a:r>
              <a:rPr lang="en-US" dirty="0">
                <a:latin typeface="Tahoma" pitchFamily="34" charset="0"/>
                <a:ea typeface="Tahoma" pitchFamily="34" charset="0"/>
                <a:cs typeface="Tahoma" pitchFamily="34" charset="0"/>
              </a:rPr>
              <a:t>Constitution of Zimbabwe amendment (No 20) of 2013.</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Urban Council Act (Chap 29:15).</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Public Finance Management Act.</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Regional, Town and Country Planning Act (Chap 29:12).</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EMA Act (Chap 20:26).</a:t>
            </a:r>
            <a:endParaRPr lang="en-ZW" dirty="0">
              <a:latin typeface="Tahoma" pitchFamily="34" charset="0"/>
              <a:ea typeface="Tahoma" pitchFamily="34" charset="0"/>
              <a:cs typeface="Tahoma" pitchFamily="34" charset="0"/>
            </a:endParaRPr>
          </a:p>
          <a:p>
            <a:pPr lvl="0"/>
            <a:r>
              <a:rPr lang="en-US" dirty="0" err="1">
                <a:latin typeface="Tahoma" pitchFamily="34" charset="0"/>
                <a:ea typeface="Tahoma" pitchFamily="34" charset="0"/>
                <a:cs typeface="Tahoma" pitchFamily="34" charset="0"/>
              </a:rPr>
              <a:t>Labour</a:t>
            </a:r>
            <a:r>
              <a:rPr lang="en-US" dirty="0">
                <a:latin typeface="Tahoma" pitchFamily="34" charset="0"/>
                <a:ea typeface="Tahoma" pitchFamily="34" charset="0"/>
                <a:cs typeface="Tahoma" pitchFamily="34" charset="0"/>
              </a:rPr>
              <a:t> Act.</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Public Health Act.</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Liquor Act.</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RDC Act (Chap 29:13).</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Rusape Town Council By-laws.</a:t>
            </a:r>
            <a:endParaRPr lang="en-ZW" dirty="0">
              <a:latin typeface="Tahoma" pitchFamily="34" charset="0"/>
              <a:ea typeface="Tahoma" pitchFamily="34" charset="0"/>
              <a:cs typeface="Tahoma" pitchFamily="34" charset="0"/>
            </a:endParaRPr>
          </a:p>
          <a:p>
            <a:endParaRPr lang="en-ZW" dirty="0"/>
          </a:p>
        </p:txBody>
      </p:sp>
    </p:spTree>
    <p:extLst>
      <p:ext uri="{BB962C8B-B14F-4D97-AF65-F5344CB8AC3E}">
        <p14:creationId xmlns:p14="http://schemas.microsoft.com/office/powerpoint/2010/main" val="363942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304800"/>
            <a:ext cx="7773338" cy="1057882"/>
          </a:xfrm>
          <a:solidFill>
            <a:schemeClr val="accent1">
              <a:lumMod val="60000"/>
              <a:lumOff val="40000"/>
            </a:schemeClr>
          </a:solidFill>
        </p:spPr>
        <p:txBody>
          <a:bodyPr>
            <a:normAutofit/>
          </a:bodyPr>
          <a:lstStyle/>
          <a:p>
            <a:r>
              <a:rPr lang="en-ZW" sz="3200" dirty="0" smtClean="0"/>
              <a:t>Achievements and major highlights for 2024…</a:t>
            </a:r>
            <a:endParaRPr lang="en-ZW" sz="3200" dirty="0"/>
          </a:p>
        </p:txBody>
      </p:sp>
      <p:sp>
        <p:nvSpPr>
          <p:cNvPr id="3" name="Content Placeholder 2"/>
          <p:cNvSpPr>
            <a:spLocks noGrp="1"/>
          </p:cNvSpPr>
          <p:nvPr>
            <p:ph sz="quarter" idx="13"/>
          </p:nvPr>
        </p:nvSpPr>
        <p:spPr>
          <a:xfrm>
            <a:off x="697154" y="1362682"/>
            <a:ext cx="7772870" cy="4580918"/>
          </a:xfrm>
          <a:solidFill>
            <a:schemeClr val="accent1">
              <a:lumMod val="60000"/>
              <a:lumOff val="40000"/>
            </a:schemeClr>
          </a:solidFill>
          <a:ln>
            <a:solidFill>
              <a:srgbClr val="92D050"/>
            </a:solidFill>
          </a:ln>
        </p:spPr>
        <p:txBody>
          <a:bodyPr>
            <a:normAutofit fontScale="85000" lnSpcReduction="10000"/>
          </a:bodyPr>
          <a:lstStyle/>
          <a:p>
            <a:pPr lvl="0"/>
            <a:r>
              <a:rPr lang="en-ZW" dirty="0" smtClean="0"/>
              <a:t>Updating of website</a:t>
            </a:r>
            <a:endParaRPr lang="en-ZW" i="1" dirty="0"/>
          </a:p>
          <a:p>
            <a:pPr lvl="0"/>
            <a:r>
              <a:rPr lang="en-ZW" i="1" dirty="0" smtClean="0"/>
              <a:t>FORMULATED </a:t>
            </a:r>
            <a:r>
              <a:rPr lang="en-ZW" i="1" dirty="0"/>
              <a:t>HOUSING HEALTH AND COMMUNITY SERVICES STARNDARD OPERATING PROCEDURES, STANDS ALLOCATION PROCEDURE MANUAL, CESSION PROCEDURE MANUAL AND THE STANDS REPOSSESSION PROCEDURE MANUAL</a:t>
            </a:r>
            <a:r>
              <a:rPr lang="en-ZW" i="1" dirty="0" smtClean="0"/>
              <a:t>.</a:t>
            </a:r>
          </a:p>
          <a:p>
            <a:pPr lvl="0"/>
            <a:r>
              <a:rPr lang="en-ZW" i="1" dirty="0" smtClean="0"/>
              <a:t>Review of master plan in progress (100%)</a:t>
            </a:r>
          </a:p>
          <a:p>
            <a:pPr lvl="0"/>
            <a:r>
              <a:rPr lang="en-ZW" i="1" dirty="0" smtClean="0"/>
              <a:t>UPDATING OF VALUATION ROLL IN PROGRESS (100%)</a:t>
            </a:r>
            <a:endParaRPr lang="en-ZW" i="1" dirty="0"/>
          </a:p>
          <a:p>
            <a:pPr lvl="0"/>
            <a:r>
              <a:rPr lang="en-ZW" i="1" dirty="0" smtClean="0"/>
              <a:t>FORMULATION OF WASH MASTER PLAN IN PROGRESS</a:t>
            </a:r>
            <a:endParaRPr lang="en-ZW" i="1" dirty="0"/>
          </a:p>
          <a:p>
            <a:pPr lvl="0"/>
            <a:r>
              <a:rPr lang="en-ZW" i="1" dirty="0" smtClean="0"/>
              <a:t>INTEGRITY COMMITTEE IN PLACE</a:t>
            </a:r>
            <a:endParaRPr lang="en-ZW" i="1" dirty="0"/>
          </a:p>
          <a:p>
            <a:pPr lvl="0"/>
            <a:r>
              <a:rPr lang="en-ZW" i="1" dirty="0"/>
              <a:t> </a:t>
            </a:r>
            <a:r>
              <a:rPr lang="en-ZW" i="1" dirty="0" smtClean="0"/>
              <a:t>ALL SENIOR POSTS FILLED</a:t>
            </a:r>
          </a:p>
          <a:p>
            <a:pPr lvl="0"/>
            <a:r>
              <a:rPr lang="en-ZW" i="1" dirty="0" smtClean="0"/>
              <a:t>CONTRACTS FOR SENIOR MANAGEMENT SIGNED</a:t>
            </a:r>
          </a:p>
          <a:p>
            <a:pPr lvl="0"/>
            <a:r>
              <a:rPr lang="en-ZW" i="1" dirty="0" smtClean="0"/>
              <a:t>5 POLICIES REVIEWED AND 6 FORMULATED</a:t>
            </a:r>
          </a:p>
          <a:p>
            <a:pPr marL="0" lvl="0" indent="0">
              <a:buNone/>
            </a:pPr>
            <a:endParaRPr lang="en-ZW" i="1" dirty="0" smtClean="0"/>
          </a:p>
          <a:p>
            <a:pPr lvl="0"/>
            <a:endParaRPr lang="en-ZW" i="1" dirty="0" smtClean="0"/>
          </a:p>
          <a:p>
            <a:pPr lvl="0"/>
            <a:endParaRPr lang="en-ZW" i="1" dirty="0" smtClean="0"/>
          </a:p>
        </p:txBody>
      </p:sp>
    </p:spTree>
    <p:extLst>
      <p:ext uri="{BB962C8B-B14F-4D97-AF65-F5344CB8AC3E}">
        <p14:creationId xmlns:p14="http://schemas.microsoft.com/office/powerpoint/2010/main" val="267786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1029736"/>
          </a:xfrm>
        </p:spPr>
        <p:txBody>
          <a:bodyPr>
            <a:noAutofit/>
          </a:bodyPr>
          <a:lstStyle/>
          <a:p>
            <a:pPr lvl="0"/>
            <a:r>
              <a:rPr lang="en-US" sz="3200" b="1" dirty="0">
                <a:latin typeface="Tahoma" pitchFamily="34" charset="0"/>
                <a:ea typeface="Tahoma" pitchFamily="34" charset="0"/>
                <a:cs typeface="Tahoma" pitchFamily="34" charset="0"/>
              </a:rPr>
              <a:t>Departments in the  </a:t>
            </a:r>
            <a:r>
              <a:rPr lang="en-US" sz="3200" b="1" dirty="0" smtClean="0">
                <a:latin typeface="Tahoma" pitchFamily="34" charset="0"/>
                <a:ea typeface="Tahoma" pitchFamily="34" charset="0"/>
                <a:cs typeface="Tahoma" pitchFamily="34" charset="0"/>
              </a:rPr>
              <a:t>Organization </a:t>
            </a:r>
            <a:r>
              <a:rPr lang="en-US" sz="3200" b="1" dirty="0">
                <a:latin typeface="Tahoma" pitchFamily="34" charset="0"/>
                <a:ea typeface="Tahoma" pitchFamily="34" charset="0"/>
                <a:cs typeface="Tahoma" pitchFamily="34" charset="0"/>
              </a:rPr>
              <a:t>and their Core </a:t>
            </a:r>
            <a:r>
              <a:rPr lang="en-US" sz="3200" b="1" dirty="0" smtClean="0">
                <a:latin typeface="Tahoma" pitchFamily="34" charset="0"/>
                <a:ea typeface="Tahoma" pitchFamily="34" charset="0"/>
                <a:cs typeface="Tahoma" pitchFamily="34" charset="0"/>
              </a:rPr>
              <a:t>Functions.</a:t>
            </a:r>
            <a:endParaRPr lang="en-ZW" sz="3200"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200544187"/>
              </p:ext>
            </p:extLst>
          </p:nvPr>
        </p:nvGraphicFramePr>
        <p:xfrm>
          <a:off x="609600" y="1752600"/>
          <a:ext cx="8686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86200" y="4495800"/>
            <a:ext cx="2209800" cy="276999"/>
          </a:xfrm>
          <a:prstGeom prst="rect">
            <a:avLst/>
          </a:prstGeom>
          <a:noFill/>
        </p:spPr>
        <p:txBody>
          <a:bodyPr wrap="square" rtlCol="0">
            <a:spAutoFit/>
          </a:bodyPr>
          <a:lstStyle/>
          <a:p>
            <a:r>
              <a:rPr lang="en-US" sz="1200" b="1" dirty="0" smtClean="0"/>
              <a:t>ACTING TOWN SECRETARY</a:t>
            </a:r>
            <a:endParaRPr lang="en-US" sz="1200" b="1"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2800" y="3352800"/>
            <a:ext cx="3608916" cy="2362200"/>
          </a:xfrm>
          <a:prstGeom prst="ellipse">
            <a:avLst/>
          </a:prstGeom>
          <a:ln>
            <a:noFill/>
          </a:ln>
          <a:effectLst>
            <a:softEdge rad="112500"/>
          </a:effectLst>
        </p:spPr>
      </p:pic>
      <p:sp>
        <p:nvSpPr>
          <p:cNvPr id="5" name="Rectangle 4"/>
          <p:cNvSpPr/>
          <p:nvPr/>
        </p:nvSpPr>
        <p:spPr>
          <a:xfrm>
            <a:off x="609600" y="5867400"/>
            <a:ext cx="2005998" cy="646331"/>
          </a:xfrm>
          <a:prstGeom prst="rect">
            <a:avLst/>
          </a:prstGeom>
        </p:spPr>
        <p:txBody>
          <a:bodyPr wrap="none">
            <a:spAutoFit/>
          </a:bodyPr>
          <a:lstStyle/>
          <a:p>
            <a:r>
              <a:rPr lang="en-ZW" dirty="0" smtClean="0"/>
              <a:t>TOWN SECRETARY </a:t>
            </a:r>
          </a:p>
          <a:p>
            <a:r>
              <a:rPr lang="en-ZW" dirty="0" smtClean="0"/>
              <a:t>MR. S. GABAZA</a:t>
            </a:r>
            <a:endParaRPr lang="en-ZW" dirty="0"/>
          </a:p>
        </p:txBody>
      </p:sp>
    </p:spTree>
    <p:extLst>
      <p:ext uri="{BB962C8B-B14F-4D97-AF65-F5344CB8AC3E}">
        <p14:creationId xmlns:p14="http://schemas.microsoft.com/office/powerpoint/2010/main" val="1784898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7417"/>
            <a:ext cx="7024744" cy="1295400"/>
          </a:xfrm>
        </p:spPr>
        <p:txBody>
          <a:bodyPr>
            <a:normAutofit/>
          </a:bodyPr>
          <a:lstStyle/>
          <a:p>
            <a:pPr algn="l"/>
            <a:r>
              <a:rPr lang="en-ZW" sz="3200" dirty="0" smtClean="0">
                <a:latin typeface="Tahoma" pitchFamily="34" charset="0"/>
                <a:ea typeface="Tahoma" pitchFamily="34" charset="0"/>
                <a:cs typeface="Tahoma" pitchFamily="34" charset="0"/>
              </a:rPr>
              <a:t>Central Administration </a:t>
            </a:r>
            <a:br>
              <a:rPr lang="en-ZW" sz="3200" dirty="0" smtClean="0">
                <a:latin typeface="Tahoma" pitchFamily="34" charset="0"/>
                <a:ea typeface="Tahoma" pitchFamily="34" charset="0"/>
                <a:cs typeface="Tahoma" pitchFamily="34" charset="0"/>
              </a:rPr>
            </a:br>
            <a:r>
              <a:rPr lang="en-ZW" sz="3200" dirty="0" smtClean="0">
                <a:latin typeface="Tahoma" pitchFamily="34" charset="0"/>
                <a:ea typeface="Tahoma" pitchFamily="34" charset="0"/>
                <a:cs typeface="Tahoma" pitchFamily="34" charset="0"/>
              </a:rPr>
              <a:t>(Human Resources) </a:t>
            </a:r>
            <a:endParaRPr lang="en-ZW" sz="3200"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562953848"/>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1143000"/>
            <a:ext cx="2847975" cy="1752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0" y="2971800"/>
            <a:ext cx="3472924" cy="523220"/>
          </a:xfrm>
          <a:prstGeom prst="rect">
            <a:avLst/>
          </a:prstGeom>
          <a:noFill/>
        </p:spPr>
        <p:txBody>
          <a:bodyPr wrap="square" rtlCol="0">
            <a:spAutoFit/>
          </a:bodyPr>
          <a:lstStyle/>
          <a:p>
            <a:r>
              <a:rPr lang="en-ZW" sz="1400" b="1" dirty="0" smtClean="0"/>
              <a:t>HUMAN CAPITAL AND ADMIN OFFICER</a:t>
            </a:r>
          </a:p>
          <a:p>
            <a:r>
              <a:rPr lang="en-ZW" sz="1400" b="1" dirty="0" smtClean="0"/>
              <a:t>MR. T. NERWANDE </a:t>
            </a:r>
            <a:endParaRPr lang="en-ZW" sz="1400" b="1" dirty="0"/>
          </a:p>
        </p:txBody>
      </p:sp>
    </p:spTree>
    <p:extLst>
      <p:ext uri="{BB962C8B-B14F-4D97-AF65-F5344CB8AC3E}">
        <p14:creationId xmlns:p14="http://schemas.microsoft.com/office/powerpoint/2010/main" val="192405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7417"/>
            <a:ext cx="7024744" cy="1295400"/>
          </a:xfrm>
        </p:spPr>
        <p:txBody>
          <a:bodyPr>
            <a:normAutofit/>
          </a:bodyPr>
          <a:lstStyle/>
          <a:p>
            <a:pPr algn="l"/>
            <a:r>
              <a:rPr lang="en-ZW" sz="3200" dirty="0" smtClean="0">
                <a:latin typeface="Tahoma" pitchFamily="34" charset="0"/>
                <a:ea typeface="Tahoma" pitchFamily="34" charset="0"/>
                <a:cs typeface="Tahoma" pitchFamily="34" charset="0"/>
              </a:rPr>
              <a:t>Central Administration </a:t>
            </a:r>
            <a:br>
              <a:rPr lang="en-ZW" sz="3200" dirty="0" smtClean="0">
                <a:latin typeface="Tahoma" pitchFamily="34" charset="0"/>
                <a:ea typeface="Tahoma" pitchFamily="34" charset="0"/>
                <a:cs typeface="Tahoma" pitchFamily="34" charset="0"/>
              </a:rPr>
            </a:br>
            <a:r>
              <a:rPr lang="en-ZW" sz="3200" dirty="0" smtClean="0">
                <a:latin typeface="Tahoma" pitchFamily="34" charset="0"/>
                <a:ea typeface="Tahoma" pitchFamily="34" charset="0"/>
                <a:cs typeface="Tahoma" pitchFamily="34" charset="0"/>
              </a:rPr>
              <a:t>(ICT) </a:t>
            </a:r>
            <a:endParaRPr lang="en-ZW" sz="3200"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030682690"/>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0" y="2971800"/>
            <a:ext cx="3472924" cy="307777"/>
          </a:xfrm>
          <a:prstGeom prst="rect">
            <a:avLst/>
          </a:prstGeom>
          <a:noFill/>
        </p:spPr>
        <p:txBody>
          <a:bodyPr wrap="square" rtlCol="0">
            <a:spAutoFit/>
          </a:bodyPr>
          <a:lstStyle/>
          <a:p>
            <a:r>
              <a:rPr lang="en-ZW" sz="1400" b="1" dirty="0" smtClean="0"/>
              <a:t>ICT MANAGER: MS NYASHA MATARE</a:t>
            </a:r>
          </a:p>
        </p:txBody>
      </p:sp>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14516" t="12222" r="24194" b="54446"/>
          <a:stretch/>
        </p:blipFill>
        <p:spPr>
          <a:xfrm>
            <a:off x="6324600" y="665117"/>
            <a:ext cx="2514600" cy="2286000"/>
          </a:xfrm>
          <a:prstGeom prst="rect">
            <a:avLst/>
          </a:prstGeom>
        </p:spPr>
      </p:pic>
    </p:spTree>
    <p:extLst>
      <p:ext uri="{BB962C8B-B14F-4D97-AF65-F5344CB8AC3E}">
        <p14:creationId xmlns:p14="http://schemas.microsoft.com/office/powerpoint/2010/main" val="235361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7417"/>
            <a:ext cx="7024744" cy="1295400"/>
          </a:xfrm>
        </p:spPr>
        <p:txBody>
          <a:bodyPr>
            <a:normAutofit/>
          </a:bodyPr>
          <a:lstStyle/>
          <a:p>
            <a:pPr algn="l"/>
            <a:r>
              <a:rPr lang="en-ZW" sz="3200" dirty="0" smtClean="0">
                <a:latin typeface="Tahoma" pitchFamily="34" charset="0"/>
                <a:ea typeface="Tahoma" pitchFamily="34" charset="0"/>
                <a:cs typeface="Tahoma" pitchFamily="34" charset="0"/>
              </a:rPr>
              <a:t>Central Administration </a:t>
            </a:r>
            <a:br>
              <a:rPr lang="en-ZW" sz="3200" dirty="0" smtClean="0">
                <a:latin typeface="Tahoma" pitchFamily="34" charset="0"/>
                <a:ea typeface="Tahoma" pitchFamily="34" charset="0"/>
                <a:cs typeface="Tahoma" pitchFamily="34" charset="0"/>
              </a:rPr>
            </a:br>
            <a:r>
              <a:rPr lang="en-ZW" sz="3200" dirty="0" smtClean="0">
                <a:latin typeface="Tahoma" pitchFamily="34" charset="0"/>
                <a:ea typeface="Tahoma" pitchFamily="34" charset="0"/>
                <a:cs typeface="Tahoma" pitchFamily="34" charset="0"/>
              </a:rPr>
              <a:t>(town planning) </a:t>
            </a:r>
            <a:endParaRPr lang="en-ZW" sz="3200"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351995658"/>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010400" y="3048000"/>
            <a:ext cx="2558524" cy="523220"/>
          </a:xfrm>
          <a:prstGeom prst="rect">
            <a:avLst/>
          </a:prstGeom>
          <a:noFill/>
        </p:spPr>
        <p:txBody>
          <a:bodyPr wrap="square" rtlCol="0">
            <a:spAutoFit/>
          </a:bodyPr>
          <a:lstStyle/>
          <a:p>
            <a:r>
              <a:rPr lang="en-ZW" sz="1400" b="1" dirty="0" smtClean="0"/>
              <a:t>TOWN PLANNER:</a:t>
            </a:r>
          </a:p>
          <a:p>
            <a:r>
              <a:rPr lang="en-ZW" sz="1400" b="1" dirty="0" smtClean="0"/>
              <a:t> MR BLESSING KWAMBANA</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0400" y="195416"/>
            <a:ext cx="1981200" cy="3081867"/>
          </a:xfrm>
          <a:prstGeom prst="rect">
            <a:avLst/>
          </a:prstGeom>
        </p:spPr>
      </p:pic>
    </p:spTree>
    <p:extLst>
      <p:ext uri="{BB962C8B-B14F-4D97-AF65-F5344CB8AC3E}">
        <p14:creationId xmlns:p14="http://schemas.microsoft.com/office/powerpoint/2010/main" val="2353193198"/>
      </p:ext>
    </p:extLst>
  </p:cSld>
  <p:clrMapOvr>
    <a:masterClrMapping/>
  </p:clrMapOvr>
</p:sld>
</file>

<file path=ppt/theme/theme1.xml><?xml version="1.0" encoding="utf-8"?>
<a:theme xmlns:a="http://schemas.openxmlformats.org/drawingml/2006/main" name="Dropl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3321</TotalTime>
  <Words>1191</Words>
  <Application>Microsoft Office PowerPoint</Application>
  <PresentationFormat>On-screen Show (4:3)</PresentationFormat>
  <Paragraphs>188</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Tahoma</vt:lpstr>
      <vt:lpstr>Tw Cen MT</vt:lpstr>
      <vt:lpstr>Droplet</vt:lpstr>
      <vt:lpstr>Rusape town council clients charter</vt:lpstr>
      <vt:lpstr>Preamble</vt:lpstr>
      <vt:lpstr>Vision, Mission Statement and Core Values   </vt:lpstr>
      <vt:lpstr> Mandate To provide quality service delivery to all Rusape residents.</vt:lpstr>
      <vt:lpstr>Achievements and major highlights for 2024…</vt:lpstr>
      <vt:lpstr>Departments in the  Organization and their Core Functions.</vt:lpstr>
      <vt:lpstr>Central Administration  (Human Resources) </vt:lpstr>
      <vt:lpstr>Central Administration  (ICT) </vt:lpstr>
      <vt:lpstr>Central Administration  (town planning) </vt:lpstr>
      <vt:lpstr>Central Administration   (Internal Audit)</vt:lpstr>
      <vt:lpstr>Central Administration   (procurement)</vt:lpstr>
      <vt:lpstr>Finance Department  </vt:lpstr>
      <vt:lpstr>Housing Department        DHH&amp;CS : MR MORRIS TEKWA </vt:lpstr>
      <vt:lpstr>Engineering Department  </vt:lpstr>
      <vt:lpstr>External/Internal Clients and service commitments and standards  </vt:lpstr>
      <vt:lpstr>Obligations and rights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tw2</dc:creator>
  <cp:lastModifiedBy>Microsoft account</cp:lastModifiedBy>
  <cp:revision>172</cp:revision>
  <cp:lastPrinted>2024-07-11T17:23:45Z</cp:lastPrinted>
  <dcterms:created xsi:type="dcterms:W3CDTF">2014-09-25T05:57:45Z</dcterms:created>
  <dcterms:modified xsi:type="dcterms:W3CDTF">2025-04-08T13:24:34Z</dcterms:modified>
</cp:coreProperties>
</file>